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9B2E7-69FF-4D6C-89AC-F1DD13840B00}" type="doc">
      <dgm:prSet loTypeId="urn:microsoft.com/office/officeart/2005/8/layout/process1" loCatId="process" qsTypeId="urn:microsoft.com/office/officeart/2005/8/quickstyle/simple1" qsCatId="simple" csTypeId="urn:microsoft.com/office/officeart/2005/8/colors/accent1_2" csCatId="accent1" phldr="1"/>
      <dgm:spPr/>
    </dgm:pt>
    <dgm:pt modelId="{77DDF9F8-E261-4811-A297-C0AD3B961ED7}">
      <dgm:prSet phldrT="[Tekst]"/>
      <dgm:spPr/>
      <dgm:t>
        <a:bodyPr/>
        <a:lstStyle/>
        <a:p>
          <a:r>
            <a:rPr lang="en-US" b="1" i="0" dirty="0"/>
            <a:t>Request and parse the SpaceX launch data using the GET </a:t>
          </a:r>
          <a:r>
            <a:rPr lang="en-US" b="1" i="0" dirty="0" err="1"/>
            <a:t>reques</a:t>
          </a:r>
          <a:endParaRPr lang="pl-PL" dirty="0"/>
        </a:p>
      </dgm:t>
    </dgm:pt>
    <dgm:pt modelId="{6279A479-BAC1-4175-BB04-EA898E5EFF42}" type="parTrans" cxnId="{45DE3E64-2E08-4375-88B7-56D6F74891D6}">
      <dgm:prSet/>
      <dgm:spPr/>
      <dgm:t>
        <a:bodyPr/>
        <a:lstStyle/>
        <a:p>
          <a:endParaRPr lang="pl-PL"/>
        </a:p>
      </dgm:t>
    </dgm:pt>
    <dgm:pt modelId="{9D4994CB-963C-457B-A22E-DE43B71D4D4B}" type="sibTrans" cxnId="{45DE3E64-2E08-4375-88B7-56D6F74891D6}">
      <dgm:prSet/>
      <dgm:spPr/>
      <dgm:t>
        <a:bodyPr/>
        <a:lstStyle/>
        <a:p>
          <a:endParaRPr lang="pl-PL"/>
        </a:p>
      </dgm:t>
    </dgm:pt>
    <dgm:pt modelId="{83FC5444-161C-48C6-A582-9C1A3A24C94B}">
      <dgm:prSet phldrT="[Tekst]"/>
      <dgm:spPr/>
      <dgm:t>
        <a:bodyPr/>
        <a:lstStyle/>
        <a:p>
          <a:r>
            <a:rPr lang="pl-PL" b="1" i="0" dirty="0"/>
            <a:t>D</a:t>
          </a:r>
          <a:r>
            <a:rPr lang="en-US" b="1" i="0" dirty="0" err="1"/>
            <a:t>ecode</a:t>
          </a:r>
          <a:r>
            <a:rPr lang="en-US" b="1" i="0" dirty="0"/>
            <a:t> the response content as a </a:t>
          </a:r>
          <a:r>
            <a:rPr lang="en-US" b="1" i="0" dirty="0" err="1"/>
            <a:t>Json</a:t>
          </a:r>
          <a:endParaRPr lang="pl-PL" b="1" dirty="0"/>
        </a:p>
      </dgm:t>
    </dgm:pt>
    <dgm:pt modelId="{11970033-CE52-449D-BEF9-8E623FEE047A}" type="parTrans" cxnId="{4AD42B68-9F4A-43E3-B542-CED7331F9592}">
      <dgm:prSet/>
      <dgm:spPr/>
      <dgm:t>
        <a:bodyPr/>
        <a:lstStyle/>
        <a:p>
          <a:endParaRPr lang="pl-PL"/>
        </a:p>
      </dgm:t>
    </dgm:pt>
    <dgm:pt modelId="{A989EA61-8865-48D0-9418-328BC8D3A04C}" type="sibTrans" cxnId="{4AD42B68-9F4A-43E3-B542-CED7331F9592}">
      <dgm:prSet/>
      <dgm:spPr/>
      <dgm:t>
        <a:bodyPr/>
        <a:lstStyle/>
        <a:p>
          <a:endParaRPr lang="pl-PL"/>
        </a:p>
      </dgm:t>
    </dgm:pt>
    <dgm:pt modelId="{58A59EAB-3A83-46A4-83E7-3682D686942F}">
      <dgm:prSet phldrT="[Tekst]"/>
      <dgm:spPr/>
      <dgm:t>
        <a:bodyPr/>
        <a:lstStyle/>
        <a:p>
          <a:r>
            <a:rPr lang="en-US" b="1" i="0" dirty="0"/>
            <a:t>Filter the </a:t>
          </a:r>
          <a:r>
            <a:rPr lang="en-US" b="1" i="0" dirty="0" err="1"/>
            <a:t>dataframe</a:t>
          </a:r>
          <a:r>
            <a:rPr lang="en-US" b="1" i="0" dirty="0"/>
            <a:t> to only include Falcon 9 launches</a:t>
          </a:r>
          <a:endParaRPr lang="pl-PL" dirty="0"/>
        </a:p>
      </dgm:t>
    </dgm:pt>
    <dgm:pt modelId="{05E76782-53DA-4BCD-88E0-6987B6BA15AE}" type="parTrans" cxnId="{684DBE27-5AD9-48D3-B7E6-E0BD18578CF8}">
      <dgm:prSet/>
      <dgm:spPr/>
      <dgm:t>
        <a:bodyPr/>
        <a:lstStyle/>
        <a:p>
          <a:endParaRPr lang="pl-PL"/>
        </a:p>
      </dgm:t>
    </dgm:pt>
    <dgm:pt modelId="{16EF1BF6-2F53-4067-9BAF-40388B670DED}" type="sibTrans" cxnId="{684DBE27-5AD9-48D3-B7E6-E0BD18578CF8}">
      <dgm:prSet/>
      <dgm:spPr/>
      <dgm:t>
        <a:bodyPr/>
        <a:lstStyle/>
        <a:p>
          <a:endParaRPr lang="pl-PL"/>
        </a:p>
      </dgm:t>
    </dgm:pt>
    <dgm:pt modelId="{127D8D56-F5CF-4142-AB39-1882E7388962}">
      <dgm:prSet phldrT="[Tekst]"/>
      <dgm:spPr/>
      <dgm:t>
        <a:bodyPr/>
        <a:lstStyle/>
        <a:p>
          <a:r>
            <a:rPr lang="pl-PL" b="1" dirty="0">
              <a:solidFill>
                <a:schemeClr val="bg1"/>
              </a:solidFill>
              <a:latin typeface="+mn-lt"/>
            </a:rPr>
            <a:t>M</a:t>
          </a:r>
          <a:r>
            <a:rPr lang="en-US" b="1" dirty="0" err="1">
              <a:solidFill>
                <a:schemeClr val="bg1"/>
              </a:solidFill>
              <a:latin typeface="+mn-lt"/>
            </a:rPr>
            <a:t>issing</a:t>
          </a:r>
          <a:r>
            <a:rPr lang="en-US" b="1" dirty="0">
              <a:solidFill>
                <a:schemeClr val="bg1"/>
              </a:solidFill>
              <a:latin typeface="+mn-lt"/>
            </a:rPr>
            <a:t> payload mass data were replaced with an average value</a:t>
          </a:r>
          <a:r>
            <a:rPr lang="pl-PL" b="1" dirty="0">
              <a:solidFill>
                <a:schemeClr val="bg1"/>
              </a:solidFill>
              <a:latin typeface="+mn-lt"/>
            </a:rPr>
            <a:t> of </a:t>
          </a:r>
          <a:r>
            <a:rPr lang="pl-PL" b="1" dirty="0" err="1">
              <a:solidFill>
                <a:schemeClr val="bg1"/>
              </a:solidFill>
              <a:latin typeface="+mn-lt"/>
            </a:rPr>
            <a:t>payload</a:t>
          </a:r>
          <a:r>
            <a:rPr lang="pl-PL" b="1" dirty="0">
              <a:solidFill>
                <a:schemeClr val="bg1"/>
              </a:solidFill>
              <a:latin typeface="+mn-lt"/>
            </a:rPr>
            <a:t> mass</a:t>
          </a:r>
        </a:p>
      </dgm:t>
    </dgm:pt>
    <dgm:pt modelId="{F7AB1BE6-24A4-49AA-8D6E-D73E4B15AE57}" type="parTrans" cxnId="{7982E2B5-B8FF-40EF-AC16-CD442F4B5B42}">
      <dgm:prSet/>
      <dgm:spPr/>
      <dgm:t>
        <a:bodyPr/>
        <a:lstStyle/>
        <a:p>
          <a:endParaRPr lang="pl-PL"/>
        </a:p>
      </dgm:t>
    </dgm:pt>
    <dgm:pt modelId="{F9389BED-4669-448C-94C8-C1736FE9B9C0}" type="sibTrans" cxnId="{7982E2B5-B8FF-40EF-AC16-CD442F4B5B42}">
      <dgm:prSet/>
      <dgm:spPr/>
      <dgm:t>
        <a:bodyPr/>
        <a:lstStyle/>
        <a:p>
          <a:endParaRPr lang="pl-PL"/>
        </a:p>
      </dgm:t>
    </dgm:pt>
    <dgm:pt modelId="{A2C8602E-804C-4C43-85A8-2E82B6E21630}" type="pres">
      <dgm:prSet presAssocID="{C3C9B2E7-69FF-4D6C-89AC-F1DD13840B00}" presName="Name0" presStyleCnt="0">
        <dgm:presLayoutVars>
          <dgm:dir/>
          <dgm:resizeHandles val="exact"/>
        </dgm:presLayoutVars>
      </dgm:prSet>
      <dgm:spPr/>
    </dgm:pt>
    <dgm:pt modelId="{F6C8E575-7AA5-4C75-AF7C-F83F5DFC8C68}" type="pres">
      <dgm:prSet presAssocID="{77DDF9F8-E261-4811-A297-C0AD3B961ED7}" presName="node" presStyleLbl="node1" presStyleIdx="0" presStyleCnt="4">
        <dgm:presLayoutVars>
          <dgm:bulletEnabled val="1"/>
        </dgm:presLayoutVars>
      </dgm:prSet>
      <dgm:spPr/>
    </dgm:pt>
    <dgm:pt modelId="{F0071F7A-317C-4AD2-8FE3-6386BA43DE34}" type="pres">
      <dgm:prSet presAssocID="{9D4994CB-963C-457B-A22E-DE43B71D4D4B}" presName="sibTrans" presStyleLbl="sibTrans2D1" presStyleIdx="0" presStyleCnt="3"/>
      <dgm:spPr/>
    </dgm:pt>
    <dgm:pt modelId="{B086264C-958B-46ED-AEB9-3F1222C11BBC}" type="pres">
      <dgm:prSet presAssocID="{9D4994CB-963C-457B-A22E-DE43B71D4D4B}" presName="connectorText" presStyleLbl="sibTrans2D1" presStyleIdx="0" presStyleCnt="3"/>
      <dgm:spPr/>
    </dgm:pt>
    <dgm:pt modelId="{C782399F-0126-465C-93B0-2812E37D1F77}" type="pres">
      <dgm:prSet presAssocID="{83FC5444-161C-48C6-A582-9C1A3A24C94B}" presName="node" presStyleLbl="node1" presStyleIdx="1" presStyleCnt="4">
        <dgm:presLayoutVars>
          <dgm:bulletEnabled val="1"/>
        </dgm:presLayoutVars>
      </dgm:prSet>
      <dgm:spPr/>
    </dgm:pt>
    <dgm:pt modelId="{ED8EB552-F7F2-4FFC-8A8C-142A78BCEB1D}" type="pres">
      <dgm:prSet presAssocID="{A989EA61-8865-48D0-9418-328BC8D3A04C}" presName="sibTrans" presStyleLbl="sibTrans2D1" presStyleIdx="1" presStyleCnt="3"/>
      <dgm:spPr/>
    </dgm:pt>
    <dgm:pt modelId="{420E8F47-CC43-40D4-A2F0-B267E177E73C}" type="pres">
      <dgm:prSet presAssocID="{A989EA61-8865-48D0-9418-328BC8D3A04C}" presName="connectorText" presStyleLbl="sibTrans2D1" presStyleIdx="1" presStyleCnt="3"/>
      <dgm:spPr/>
    </dgm:pt>
    <dgm:pt modelId="{BD9DE312-0A11-4B89-9198-5D0D75036CA0}" type="pres">
      <dgm:prSet presAssocID="{58A59EAB-3A83-46A4-83E7-3682D686942F}" presName="node" presStyleLbl="node1" presStyleIdx="2" presStyleCnt="4">
        <dgm:presLayoutVars>
          <dgm:bulletEnabled val="1"/>
        </dgm:presLayoutVars>
      </dgm:prSet>
      <dgm:spPr/>
    </dgm:pt>
    <dgm:pt modelId="{73EAB667-A9BB-42F4-8E15-DBEDCAF6F472}" type="pres">
      <dgm:prSet presAssocID="{16EF1BF6-2F53-4067-9BAF-40388B670DED}" presName="sibTrans" presStyleLbl="sibTrans2D1" presStyleIdx="2" presStyleCnt="3"/>
      <dgm:spPr/>
    </dgm:pt>
    <dgm:pt modelId="{932B2731-F811-4C52-AE98-05FFBAE15C77}" type="pres">
      <dgm:prSet presAssocID="{16EF1BF6-2F53-4067-9BAF-40388B670DED}" presName="connectorText" presStyleLbl="sibTrans2D1" presStyleIdx="2" presStyleCnt="3"/>
      <dgm:spPr/>
    </dgm:pt>
    <dgm:pt modelId="{2A33AAD9-EE31-4198-AB51-1EDDF7F5D5B3}" type="pres">
      <dgm:prSet presAssocID="{127D8D56-F5CF-4142-AB39-1882E7388962}" presName="node" presStyleLbl="node1" presStyleIdx="3" presStyleCnt="4">
        <dgm:presLayoutVars>
          <dgm:bulletEnabled val="1"/>
        </dgm:presLayoutVars>
      </dgm:prSet>
      <dgm:spPr/>
    </dgm:pt>
  </dgm:ptLst>
  <dgm:cxnLst>
    <dgm:cxn modelId="{A8BC8D06-F0A7-4C15-B3B9-8ACF67349867}" type="presOf" srcId="{58A59EAB-3A83-46A4-83E7-3682D686942F}" destId="{BD9DE312-0A11-4B89-9198-5D0D75036CA0}" srcOrd="0" destOrd="0" presId="urn:microsoft.com/office/officeart/2005/8/layout/process1"/>
    <dgm:cxn modelId="{279F961C-B2E0-45AB-803A-15D2A0EDF42E}" type="presOf" srcId="{A989EA61-8865-48D0-9418-328BC8D3A04C}" destId="{ED8EB552-F7F2-4FFC-8A8C-142A78BCEB1D}" srcOrd="0" destOrd="0" presId="urn:microsoft.com/office/officeart/2005/8/layout/process1"/>
    <dgm:cxn modelId="{684DBE27-5AD9-48D3-B7E6-E0BD18578CF8}" srcId="{C3C9B2E7-69FF-4D6C-89AC-F1DD13840B00}" destId="{58A59EAB-3A83-46A4-83E7-3682D686942F}" srcOrd="2" destOrd="0" parTransId="{05E76782-53DA-4BCD-88E0-6987B6BA15AE}" sibTransId="{16EF1BF6-2F53-4067-9BAF-40388B670DED}"/>
    <dgm:cxn modelId="{B1C83340-D859-4ED8-A246-9068E1DD9128}" type="presOf" srcId="{9D4994CB-963C-457B-A22E-DE43B71D4D4B}" destId="{B086264C-958B-46ED-AEB9-3F1222C11BBC}" srcOrd="1" destOrd="0" presId="urn:microsoft.com/office/officeart/2005/8/layout/process1"/>
    <dgm:cxn modelId="{45DE3E64-2E08-4375-88B7-56D6F74891D6}" srcId="{C3C9B2E7-69FF-4D6C-89AC-F1DD13840B00}" destId="{77DDF9F8-E261-4811-A297-C0AD3B961ED7}" srcOrd="0" destOrd="0" parTransId="{6279A479-BAC1-4175-BB04-EA898E5EFF42}" sibTransId="{9D4994CB-963C-457B-A22E-DE43B71D4D4B}"/>
    <dgm:cxn modelId="{4AD42B68-9F4A-43E3-B542-CED7331F9592}" srcId="{C3C9B2E7-69FF-4D6C-89AC-F1DD13840B00}" destId="{83FC5444-161C-48C6-A582-9C1A3A24C94B}" srcOrd="1" destOrd="0" parTransId="{11970033-CE52-449D-BEF9-8E623FEE047A}" sibTransId="{A989EA61-8865-48D0-9418-328BC8D3A04C}"/>
    <dgm:cxn modelId="{BF67986F-C61D-4CDB-9A78-910BB4F970C7}" type="presOf" srcId="{16EF1BF6-2F53-4067-9BAF-40388B670DED}" destId="{932B2731-F811-4C52-AE98-05FFBAE15C77}" srcOrd="1" destOrd="0" presId="urn:microsoft.com/office/officeart/2005/8/layout/process1"/>
    <dgm:cxn modelId="{D0D08457-2350-4AEC-ACE0-5D99FCF659D8}" type="presOf" srcId="{16EF1BF6-2F53-4067-9BAF-40388B670DED}" destId="{73EAB667-A9BB-42F4-8E15-DBEDCAF6F472}" srcOrd="0" destOrd="0" presId="urn:microsoft.com/office/officeart/2005/8/layout/process1"/>
    <dgm:cxn modelId="{9C56F97B-F949-474E-B1A0-48A053F4728F}" type="presOf" srcId="{C3C9B2E7-69FF-4D6C-89AC-F1DD13840B00}" destId="{A2C8602E-804C-4C43-85A8-2E82B6E21630}" srcOrd="0" destOrd="0" presId="urn:microsoft.com/office/officeart/2005/8/layout/process1"/>
    <dgm:cxn modelId="{BAFDBE94-B53B-4423-A321-0BA971D76474}" type="presOf" srcId="{77DDF9F8-E261-4811-A297-C0AD3B961ED7}" destId="{F6C8E575-7AA5-4C75-AF7C-F83F5DFC8C68}" srcOrd="0" destOrd="0" presId="urn:microsoft.com/office/officeart/2005/8/layout/process1"/>
    <dgm:cxn modelId="{1B337195-A5CE-43D4-A617-FCFE1B1F6CFE}" type="presOf" srcId="{A989EA61-8865-48D0-9418-328BC8D3A04C}" destId="{420E8F47-CC43-40D4-A2F0-B267E177E73C}" srcOrd="1" destOrd="0" presId="urn:microsoft.com/office/officeart/2005/8/layout/process1"/>
    <dgm:cxn modelId="{7982E2B5-B8FF-40EF-AC16-CD442F4B5B42}" srcId="{C3C9B2E7-69FF-4D6C-89AC-F1DD13840B00}" destId="{127D8D56-F5CF-4142-AB39-1882E7388962}" srcOrd="3" destOrd="0" parTransId="{F7AB1BE6-24A4-49AA-8D6E-D73E4B15AE57}" sibTransId="{F9389BED-4669-448C-94C8-C1736FE9B9C0}"/>
    <dgm:cxn modelId="{9E6924DA-1A0B-45E8-A6F2-AF28AEAF6C6D}" type="presOf" srcId="{9D4994CB-963C-457B-A22E-DE43B71D4D4B}" destId="{F0071F7A-317C-4AD2-8FE3-6386BA43DE34}" srcOrd="0" destOrd="0" presId="urn:microsoft.com/office/officeart/2005/8/layout/process1"/>
    <dgm:cxn modelId="{A9D237EA-E429-4DC0-830A-0E71F052F074}" type="presOf" srcId="{127D8D56-F5CF-4142-AB39-1882E7388962}" destId="{2A33AAD9-EE31-4198-AB51-1EDDF7F5D5B3}" srcOrd="0" destOrd="0" presId="urn:microsoft.com/office/officeart/2005/8/layout/process1"/>
    <dgm:cxn modelId="{5FB5C5EB-0966-48A6-95B3-F34DCA9093CC}" type="presOf" srcId="{83FC5444-161C-48C6-A582-9C1A3A24C94B}" destId="{C782399F-0126-465C-93B0-2812E37D1F77}" srcOrd="0" destOrd="0" presId="urn:microsoft.com/office/officeart/2005/8/layout/process1"/>
    <dgm:cxn modelId="{515156D5-5847-41FA-A3C2-4F1A580566C2}" type="presParOf" srcId="{A2C8602E-804C-4C43-85A8-2E82B6E21630}" destId="{F6C8E575-7AA5-4C75-AF7C-F83F5DFC8C68}" srcOrd="0" destOrd="0" presId="urn:microsoft.com/office/officeart/2005/8/layout/process1"/>
    <dgm:cxn modelId="{91013E61-E9FF-407A-8466-8C684F1EF0F9}" type="presParOf" srcId="{A2C8602E-804C-4C43-85A8-2E82B6E21630}" destId="{F0071F7A-317C-4AD2-8FE3-6386BA43DE34}" srcOrd="1" destOrd="0" presId="urn:microsoft.com/office/officeart/2005/8/layout/process1"/>
    <dgm:cxn modelId="{67BE0531-52EC-4AFC-9BD3-31808A3EA4DE}" type="presParOf" srcId="{F0071F7A-317C-4AD2-8FE3-6386BA43DE34}" destId="{B086264C-958B-46ED-AEB9-3F1222C11BBC}" srcOrd="0" destOrd="0" presId="urn:microsoft.com/office/officeart/2005/8/layout/process1"/>
    <dgm:cxn modelId="{D0568752-DBCB-4DA8-B3E8-06AEB6B7581A}" type="presParOf" srcId="{A2C8602E-804C-4C43-85A8-2E82B6E21630}" destId="{C782399F-0126-465C-93B0-2812E37D1F77}" srcOrd="2" destOrd="0" presId="urn:microsoft.com/office/officeart/2005/8/layout/process1"/>
    <dgm:cxn modelId="{4BB5477A-60EA-414C-952B-6EE8B7F1A663}" type="presParOf" srcId="{A2C8602E-804C-4C43-85A8-2E82B6E21630}" destId="{ED8EB552-F7F2-4FFC-8A8C-142A78BCEB1D}" srcOrd="3" destOrd="0" presId="urn:microsoft.com/office/officeart/2005/8/layout/process1"/>
    <dgm:cxn modelId="{963AAC18-14DD-4900-AAC4-F79095191B81}" type="presParOf" srcId="{ED8EB552-F7F2-4FFC-8A8C-142A78BCEB1D}" destId="{420E8F47-CC43-40D4-A2F0-B267E177E73C}" srcOrd="0" destOrd="0" presId="urn:microsoft.com/office/officeart/2005/8/layout/process1"/>
    <dgm:cxn modelId="{CE3EC46D-FFC0-498F-9E6D-690F57818F8D}" type="presParOf" srcId="{A2C8602E-804C-4C43-85A8-2E82B6E21630}" destId="{BD9DE312-0A11-4B89-9198-5D0D75036CA0}" srcOrd="4" destOrd="0" presId="urn:microsoft.com/office/officeart/2005/8/layout/process1"/>
    <dgm:cxn modelId="{04B38CBF-0BB1-468E-9CB0-343E94D8628E}" type="presParOf" srcId="{A2C8602E-804C-4C43-85A8-2E82B6E21630}" destId="{73EAB667-A9BB-42F4-8E15-DBEDCAF6F472}" srcOrd="5" destOrd="0" presId="urn:microsoft.com/office/officeart/2005/8/layout/process1"/>
    <dgm:cxn modelId="{ACEE65CA-2313-4A91-8CCE-75FC4B7967E9}" type="presParOf" srcId="{73EAB667-A9BB-42F4-8E15-DBEDCAF6F472}" destId="{932B2731-F811-4C52-AE98-05FFBAE15C77}" srcOrd="0" destOrd="0" presId="urn:microsoft.com/office/officeart/2005/8/layout/process1"/>
    <dgm:cxn modelId="{0F6CD7B7-4C69-40BA-B2D0-B64B2F5D08D8}" type="presParOf" srcId="{A2C8602E-804C-4C43-85A8-2E82B6E21630}" destId="{2A33AAD9-EE31-4198-AB51-1EDDF7F5D5B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C9B2E7-69FF-4D6C-89AC-F1DD13840B00}" type="doc">
      <dgm:prSet loTypeId="urn:microsoft.com/office/officeart/2005/8/layout/process1" loCatId="process" qsTypeId="urn:microsoft.com/office/officeart/2005/8/quickstyle/simple1" qsCatId="simple" csTypeId="urn:microsoft.com/office/officeart/2005/8/colors/accent1_2" csCatId="accent1" phldr="1"/>
      <dgm:spPr/>
    </dgm:pt>
    <dgm:pt modelId="{77DDF9F8-E261-4811-A297-C0AD3B961ED7}">
      <dgm:prSet phldrT="[Tekst]"/>
      <dgm:spPr/>
      <dgm:t>
        <a:bodyPr/>
        <a:lstStyle/>
        <a:p>
          <a:r>
            <a:rPr lang="en-US" b="1" i="0" dirty="0"/>
            <a:t>Request the Falcon9 Launch Wiki page from its URL</a:t>
          </a:r>
          <a:endParaRPr lang="pl-PL" dirty="0"/>
        </a:p>
      </dgm:t>
    </dgm:pt>
    <dgm:pt modelId="{6279A479-BAC1-4175-BB04-EA898E5EFF42}" type="parTrans" cxnId="{45DE3E64-2E08-4375-88B7-56D6F74891D6}">
      <dgm:prSet/>
      <dgm:spPr/>
      <dgm:t>
        <a:bodyPr/>
        <a:lstStyle/>
        <a:p>
          <a:endParaRPr lang="pl-PL"/>
        </a:p>
      </dgm:t>
    </dgm:pt>
    <dgm:pt modelId="{9D4994CB-963C-457B-A22E-DE43B71D4D4B}" type="sibTrans" cxnId="{45DE3E64-2E08-4375-88B7-56D6F74891D6}">
      <dgm:prSet/>
      <dgm:spPr/>
      <dgm:t>
        <a:bodyPr/>
        <a:lstStyle/>
        <a:p>
          <a:endParaRPr lang="pl-PL"/>
        </a:p>
      </dgm:t>
    </dgm:pt>
    <dgm:pt modelId="{83FC5444-161C-48C6-A582-9C1A3A24C94B}">
      <dgm:prSet phldrT="[Tekst]"/>
      <dgm:spPr/>
      <dgm:t>
        <a:bodyPr/>
        <a:lstStyle/>
        <a:p>
          <a:r>
            <a:rPr lang="pl-PL" b="1" i="0" dirty="0"/>
            <a:t>D</a:t>
          </a:r>
          <a:r>
            <a:rPr lang="en-US" b="1" i="0" dirty="0" err="1"/>
            <a:t>ecode</a:t>
          </a:r>
          <a:r>
            <a:rPr lang="en-US" b="1" i="0" dirty="0"/>
            <a:t> the response content </a:t>
          </a:r>
          <a:r>
            <a:rPr lang="pl-PL" b="1" i="0" dirty="0"/>
            <a:t>with a </a:t>
          </a:r>
          <a:r>
            <a:rPr lang="pl-PL" b="1" i="0" dirty="0" err="1"/>
            <a:t>BeautyfulSoup</a:t>
          </a:r>
          <a:endParaRPr lang="pl-PL" dirty="0"/>
        </a:p>
      </dgm:t>
    </dgm:pt>
    <dgm:pt modelId="{11970033-CE52-449D-BEF9-8E623FEE047A}" type="parTrans" cxnId="{4AD42B68-9F4A-43E3-B542-CED7331F9592}">
      <dgm:prSet/>
      <dgm:spPr/>
      <dgm:t>
        <a:bodyPr/>
        <a:lstStyle/>
        <a:p>
          <a:endParaRPr lang="pl-PL"/>
        </a:p>
      </dgm:t>
    </dgm:pt>
    <dgm:pt modelId="{A989EA61-8865-48D0-9418-328BC8D3A04C}" type="sibTrans" cxnId="{4AD42B68-9F4A-43E3-B542-CED7331F9592}">
      <dgm:prSet/>
      <dgm:spPr/>
      <dgm:t>
        <a:bodyPr/>
        <a:lstStyle/>
        <a:p>
          <a:endParaRPr lang="pl-PL"/>
        </a:p>
      </dgm:t>
    </dgm:pt>
    <dgm:pt modelId="{58A59EAB-3A83-46A4-83E7-3682D686942F}">
      <dgm:prSet phldrT="[Tekst]"/>
      <dgm:spPr/>
      <dgm:t>
        <a:bodyPr/>
        <a:lstStyle/>
        <a:p>
          <a:r>
            <a:rPr lang="en-US" b="1" i="0" dirty="0"/>
            <a:t>Extract all column/variable names from the HTML table header</a:t>
          </a:r>
          <a:endParaRPr lang="pl-PL" dirty="0"/>
        </a:p>
      </dgm:t>
    </dgm:pt>
    <dgm:pt modelId="{05E76782-53DA-4BCD-88E0-6987B6BA15AE}" type="parTrans" cxnId="{684DBE27-5AD9-48D3-B7E6-E0BD18578CF8}">
      <dgm:prSet/>
      <dgm:spPr/>
      <dgm:t>
        <a:bodyPr/>
        <a:lstStyle/>
        <a:p>
          <a:endParaRPr lang="pl-PL"/>
        </a:p>
      </dgm:t>
    </dgm:pt>
    <dgm:pt modelId="{16EF1BF6-2F53-4067-9BAF-40388B670DED}" type="sibTrans" cxnId="{684DBE27-5AD9-48D3-B7E6-E0BD18578CF8}">
      <dgm:prSet/>
      <dgm:spPr/>
      <dgm:t>
        <a:bodyPr/>
        <a:lstStyle/>
        <a:p>
          <a:endParaRPr lang="pl-PL"/>
        </a:p>
      </dgm:t>
    </dgm:pt>
    <dgm:pt modelId="{127D8D56-F5CF-4142-AB39-1882E7388962}">
      <dgm:prSet phldrT="[Tekst]"/>
      <dgm:spPr/>
      <dgm:t>
        <a:bodyPr/>
        <a:lstStyle/>
        <a:p>
          <a:r>
            <a:rPr lang="en-US" b="1" i="0" dirty="0"/>
            <a:t>Create a data frame by parsing the launch HTML tables</a:t>
          </a:r>
          <a:endParaRPr lang="pl-PL" b="1" dirty="0">
            <a:solidFill>
              <a:schemeClr val="bg1"/>
            </a:solidFill>
            <a:latin typeface="+mn-lt"/>
          </a:endParaRPr>
        </a:p>
      </dgm:t>
    </dgm:pt>
    <dgm:pt modelId="{F7AB1BE6-24A4-49AA-8D6E-D73E4B15AE57}" type="parTrans" cxnId="{7982E2B5-B8FF-40EF-AC16-CD442F4B5B42}">
      <dgm:prSet/>
      <dgm:spPr/>
      <dgm:t>
        <a:bodyPr/>
        <a:lstStyle/>
        <a:p>
          <a:endParaRPr lang="pl-PL"/>
        </a:p>
      </dgm:t>
    </dgm:pt>
    <dgm:pt modelId="{F9389BED-4669-448C-94C8-C1736FE9B9C0}" type="sibTrans" cxnId="{7982E2B5-B8FF-40EF-AC16-CD442F4B5B42}">
      <dgm:prSet/>
      <dgm:spPr/>
      <dgm:t>
        <a:bodyPr/>
        <a:lstStyle/>
        <a:p>
          <a:endParaRPr lang="pl-PL"/>
        </a:p>
      </dgm:t>
    </dgm:pt>
    <dgm:pt modelId="{A2C8602E-804C-4C43-85A8-2E82B6E21630}" type="pres">
      <dgm:prSet presAssocID="{C3C9B2E7-69FF-4D6C-89AC-F1DD13840B00}" presName="Name0" presStyleCnt="0">
        <dgm:presLayoutVars>
          <dgm:dir/>
          <dgm:resizeHandles val="exact"/>
        </dgm:presLayoutVars>
      </dgm:prSet>
      <dgm:spPr/>
    </dgm:pt>
    <dgm:pt modelId="{F6C8E575-7AA5-4C75-AF7C-F83F5DFC8C68}" type="pres">
      <dgm:prSet presAssocID="{77DDF9F8-E261-4811-A297-C0AD3B961ED7}" presName="node" presStyleLbl="node1" presStyleIdx="0" presStyleCnt="4">
        <dgm:presLayoutVars>
          <dgm:bulletEnabled val="1"/>
        </dgm:presLayoutVars>
      </dgm:prSet>
      <dgm:spPr/>
    </dgm:pt>
    <dgm:pt modelId="{F0071F7A-317C-4AD2-8FE3-6386BA43DE34}" type="pres">
      <dgm:prSet presAssocID="{9D4994CB-963C-457B-A22E-DE43B71D4D4B}" presName="sibTrans" presStyleLbl="sibTrans2D1" presStyleIdx="0" presStyleCnt="3"/>
      <dgm:spPr/>
    </dgm:pt>
    <dgm:pt modelId="{B086264C-958B-46ED-AEB9-3F1222C11BBC}" type="pres">
      <dgm:prSet presAssocID="{9D4994CB-963C-457B-A22E-DE43B71D4D4B}" presName="connectorText" presStyleLbl="sibTrans2D1" presStyleIdx="0" presStyleCnt="3"/>
      <dgm:spPr/>
    </dgm:pt>
    <dgm:pt modelId="{C782399F-0126-465C-93B0-2812E37D1F77}" type="pres">
      <dgm:prSet presAssocID="{83FC5444-161C-48C6-A582-9C1A3A24C94B}" presName="node" presStyleLbl="node1" presStyleIdx="1" presStyleCnt="4">
        <dgm:presLayoutVars>
          <dgm:bulletEnabled val="1"/>
        </dgm:presLayoutVars>
      </dgm:prSet>
      <dgm:spPr/>
    </dgm:pt>
    <dgm:pt modelId="{ED8EB552-F7F2-4FFC-8A8C-142A78BCEB1D}" type="pres">
      <dgm:prSet presAssocID="{A989EA61-8865-48D0-9418-328BC8D3A04C}" presName="sibTrans" presStyleLbl="sibTrans2D1" presStyleIdx="1" presStyleCnt="3"/>
      <dgm:spPr/>
    </dgm:pt>
    <dgm:pt modelId="{420E8F47-CC43-40D4-A2F0-B267E177E73C}" type="pres">
      <dgm:prSet presAssocID="{A989EA61-8865-48D0-9418-328BC8D3A04C}" presName="connectorText" presStyleLbl="sibTrans2D1" presStyleIdx="1" presStyleCnt="3"/>
      <dgm:spPr/>
    </dgm:pt>
    <dgm:pt modelId="{BD9DE312-0A11-4B89-9198-5D0D75036CA0}" type="pres">
      <dgm:prSet presAssocID="{58A59EAB-3A83-46A4-83E7-3682D686942F}" presName="node" presStyleLbl="node1" presStyleIdx="2" presStyleCnt="4">
        <dgm:presLayoutVars>
          <dgm:bulletEnabled val="1"/>
        </dgm:presLayoutVars>
      </dgm:prSet>
      <dgm:spPr/>
    </dgm:pt>
    <dgm:pt modelId="{73EAB667-A9BB-42F4-8E15-DBEDCAF6F472}" type="pres">
      <dgm:prSet presAssocID="{16EF1BF6-2F53-4067-9BAF-40388B670DED}" presName="sibTrans" presStyleLbl="sibTrans2D1" presStyleIdx="2" presStyleCnt="3"/>
      <dgm:spPr/>
    </dgm:pt>
    <dgm:pt modelId="{932B2731-F811-4C52-AE98-05FFBAE15C77}" type="pres">
      <dgm:prSet presAssocID="{16EF1BF6-2F53-4067-9BAF-40388B670DED}" presName="connectorText" presStyleLbl="sibTrans2D1" presStyleIdx="2" presStyleCnt="3"/>
      <dgm:spPr/>
    </dgm:pt>
    <dgm:pt modelId="{2A33AAD9-EE31-4198-AB51-1EDDF7F5D5B3}" type="pres">
      <dgm:prSet presAssocID="{127D8D56-F5CF-4142-AB39-1882E7388962}" presName="node" presStyleLbl="node1" presStyleIdx="3" presStyleCnt="4">
        <dgm:presLayoutVars>
          <dgm:bulletEnabled val="1"/>
        </dgm:presLayoutVars>
      </dgm:prSet>
      <dgm:spPr/>
    </dgm:pt>
  </dgm:ptLst>
  <dgm:cxnLst>
    <dgm:cxn modelId="{A8BC8D06-F0A7-4C15-B3B9-8ACF67349867}" type="presOf" srcId="{58A59EAB-3A83-46A4-83E7-3682D686942F}" destId="{BD9DE312-0A11-4B89-9198-5D0D75036CA0}" srcOrd="0" destOrd="0" presId="urn:microsoft.com/office/officeart/2005/8/layout/process1"/>
    <dgm:cxn modelId="{279F961C-B2E0-45AB-803A-15D2A0EDF42E}" type="presOf" srcId="{A989EA61-8865-48D0-9418-328BC8D3A04C}" destId="{ED8EB552-F7F2-4FFC-8A8C-142A78BCEB1D}" srcOrd="0" destOrd="0" presId="urn:microsoft.com/office/officeart/2005/8/layout/process1"/>
    <dgm:cxn modelId="{684DBE27-5AD9-48D3-B7E6-E0BD18578CF8}" srcId="{C3C9B2E7-69FF-4D6C-89AC-F1DD13840B00}" destId="{58A59EAB-3A83-46A4-83E7-3682D686942F}" srcOrd="2" destOrd="0" parTransId="{05E76782-53DA-4BCD-88E0-6987B6BA15AE}" sibTransId="{16EF1BF6-2F53-4067-9BAF-40388B670DED}"/>
    <dgm:cxn modelId="{B1C83340-D859-4ED8-A246-9068E1DD9128}" type="presOf" srcId="{9D4994CB-963C-457B-A22E-DE43B71D4D4B}" destId="{B086264C-958B-46ED-AEB9-3F1222C11BBC}" srcOrd="1" destOrd="0" presId="urn:microsoft.com/office/officeart/2005/8/layout/process1"/>
    <dgm:cxn modelId="{45DE3E64-2E08-4375-88B7-56D6F74891D6}" srcId="{C3C9B2E7-69FF-4D6C-89AC-F1DD13840B00}" destId="{77DDF9F8-E261-4811-A297-C0AD3B961ED7}" srcOrd="0" destOrd="0" parTransId="{6279A479-BAC1-4175-BB04-EA898E5EFF42}" sibTransId="{9D4994CB-963C-457B-A22E-DE43B71D4D4B}"/>
    <dgm:cxn modelId="{4AD42B68-9F4A-43E3-B542-CED7331F9592}" srcId="{C3C9B2E7-69FF-4D6C-89AC-F1DD13840B00}" destId="{83FC5444-161C-48C6-A582-9C1A3A24C94B}" srcOrd="1" destOrd="0" parTransId="{11970033-CE52-449D-BEF9-8E623FEE047A}" sibTransId="{A989EA61-8865-48D0-9418-328BC8D3A04C}"/>
    <dgm:cxn modelId="{BF67986F-C61D-4CDB-9A78-910BB4F970C7}" type="presOf" srcId="{16EF1BF6-2F53-4067-9BAF-40388B670DED}" destId="{932B2731-F811-4C52-AE98-05FFBAE15C77}" srcOrd="1" destOrd="0" presId="urn:microsoft.com/office/officeart/2005/8/layout/process1"/>
    <dgm:cxn modelId="{D0D08457-2350-4AEC-ACE0-5D99FCF659D8}" type="presOf" srcId="{16EF1BF6-2F53-4067-9BAF-40388B670DED}" destId="{73EAB667-A9BB-42F4-8E15-DBEDCAF6F472}" srcOrd="0" destOrd="0" presId="urn:microsoft.com/office/officeart/2005/8/layout/process1"/>
    <dgm:cxn modelId="{9C56F97B-F949-474E-B1A0-48A053F4728F}" type="presOf" srcId="{C3C9B2E7-69FF-4D6C-89AC-F1DD13840B00}" destId="{A2C8602E-804C-4C43-85A8-2E82B6E21630}" srcOrd="0" destOrd="0" presId="urn:microsoft.com/office/officeart/2005/8/layout/process1"/>
    <dgm:cxn modelId="{BAFDBE94-B53B-4423-A321-0BA971D76474}" type="presOf" srcId="{77DDF9F8-E261-4811-A297-C0AD3B961ED7}" destId="{F6C8E575-7AA5-4C75-AF7C-F83F5DFC8C68}" srcOrd="0" destOrd="0" presId="urn:microsoft.com/office/officeart/2005/8/layout/process1"/>
    <dgm:cxn modelId="{1B337195-A5CE-43D4-A617-FCFE1B1F6CFE}" type="presOf" srcId="{A989EA61-8865-48D0-9418-328BC8D3A04C}" destId="{420E8F47-CC43-40D4-A2F0-B267E177E73C}" srcOrd="1" destOrd="0" presId="urn:microsoft.com/office/officeart/2005/8/layout/process1"/>
    <dgm:cxn modelId="{7982E2B5-B8FF-40EF-AC16-CD442F4B5B42}" srcId="{C3C9B2E7-69FF-4D6C-89AC-F1DD13840B00}" destId="{127D8D56-F5CF-4142-AB39-1882E7388962}" srcOrd="3" destOrd="0" parTransId="{F7AB1BE6-24A4-49AA-8D6E-D73E4B15AE57}" sibTransId="{F9389BED-4669-448C-94C8-C1736FE9B9C0}"/>
    <dgm:cxn modelId="{9E6924DA-1A0B-45E8-A6F2-AF28AEAF6C6D}" type="presOf" srcId="{9D4994CB-963C-457B-A22E-DE43B71D4D4B}" destId="{F0071F7A-317C-4AD2-8FE3-6386BA43DE34}" srcOrd="0" destOrd="0" presId="urn:microsoft.com/office/officeart/2005/8/layout/process1"/>
    <dgm:cxn modelId="{A9D237EA-E429-4DC0-830A-0E71F052F074}" type="presOf" srcId="{127D8D56-F5CF-4142-AB39-1882E7388962}" destId="{2A33AAD9-EE31-4198-AB51-1EDDF7F5D5B3}" srcOrd="0" destOrd="0" presId="urn:microsoft.com/office/officeart/2005/8/layout/process1"/>
    <dgm:cxn modelId="{5FB5C5EB-0966-48A6-95B3-F34DCA9093CC}" type="presOf" srcId="{83FC5444-161C-48C6-A582-9C1A3A24C94B}" destId="{C782399F-0126-465C-93B0-2812E37D1F77}" srcOrd="0" destOrd="0" presId="urn:microsoft.com/office/officeart/2005/8/layout/process1"/>
    <dgm:cxn modelId="{515156D5-5847-41FA-A3C2-4F1A580566C2}" type="presParOf" srcId="{A2C8602E-804C-4C43-85A8-2E82B6E21630}" destId="{F6C8E575-7AA5-4C75-AF7C-F83F5DFC8C68}" srcOrd="0" destOrd="0" presId="urn:microsoft.com/office/officeart/2005/8/layout/process1"/>
    <dgm:cxn modelId="{91013E61-E9FF-407A-8466-8C684F1EF0F9}" type="presParOf" srcId="{A2C8602E-804C-4C43-85A8-2E82B6E21630}" destId="{F0071F7A-317C-4AD2-8FE3-6386BA43DE34}" srcOrd="1" destOrd="0" presId="urn:microsoft.com/office/officeart/2005/8/layout/process1"/>
    <dgm:cxn modelId="{67BE0531-52EC-4AFC-9BD3-31808A3EA4DE}" type="presParOf" srcId="{F0071F7A-317C-4AD2-8FE3-6386BA43DE34}" destId="{B086264C-958B-46ED-AEB9-3F1222C11BBC}" srcOrd="0" destOrd="0" presId="urn:microsoft.com/office/officeart/2005/8/layout/process1"/>
    <dgm:cxn modelId="{D0568752-DBCB-4DA8-B3E8-06AEB6B7581A}" type="presParOf" srcId="{A2C8602E-804C-4C43-85A8-2E82B6E21630}" destId="{C782399F-0126-465C-93B0-2812E37D1F77}" srcOrd="2" destOrd="0" presId="urn:microsoft.com/office/officeart/2005/8/layout/process1"/>
    <dgm:cxn modelId="{4BB5477A-60EA-414C-952B-6EE8B7F1A663}" type="presParOf" srcId="{A2C8602E-804C-4C43-85A8-2E82B6E21630}" destId="{ED8EB552-F7F2-4FFC-8A8C-142A78BCEB1D}" srcOrd="3" destOrd="0" presId="urn:microsoft.com/office/officeart/2005/8/layout/process1"/>
    <dgm:cxn modelId="{963AAC18-14DD-4900-AAC4-F79095191B81}" type="presParOf" srcId="{ED8EB552-F7F2-4FFC-8A8C-142A78BCEB1D}" destId="{420E8F47-CC43-40D4-A2F0-B267E177E73C}" srcOrd="0" destOrd="0" presId="urn:microsoft.com/office/officeart/2005/8/layout/process1"/>
    <dgm:cxn modelId="{CE3EC46D-FFC0-498F-9E6D-690F57818F8D}" type="presParOf" srcId="{A2C8602E-804C-4C43-85A8-2E82B6E21630}" destId="{BD9DE312-0A11-4B89-9198-5D0D75036CA0}" srcOrd="4" destOrd="0" presId="urn:microsoft.com/office/officeart/2005/8/layout/process1"/>
    <dgm:cxn modelId="{04B38CBF-0BB1-468E-9CB0-343E94D8628E}" type="presParOf" srcId="{A2C8602E-804C-4C43-85A8-2E82B6E21630}" destId="{73EAB667-A9BB-42F4-8E15-DBEDCAF6F472}" srcOrd="5" destOrd="0" presId="urn:microsoft.com/office/officeart/2005/8/layout/process1"/>
    <dgm:cxn modelId="{ACEE65CA-2313-4A91-8CCE-75FC4B7967E9}" type="presParOf" srcId="{73EAB667-A9BB-42F4-8E15-DBEDCAF6F472}" destId="{932B2731-F811-4C52-AE98-05FFBAE15C77}" srcOrd="0" destOrd="0" presId="urn:microsoft.com/office/officeart/2005/8/layout/process1"/>
    <dgm:cxn modelId="{0F6CD7B7-4C69-40BA-B2D0-B64B2F5D08D8}" type="presParOf" srcId="{A2C8602E-804C-4C43-85A8-2E82B6E21630}" destId="{2A33AAD9-EE31-4198-AB51-1EDDF7F5D5B3}" srcOrd="6"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C9B2E7-69FF-4D6C-89AC-F1DD13840B00}" type="doc">
      <dgm:prSet loTypeId="urn:microsoft.com/office/officeart/2005/8/layout/StepDownProcess" loCatId="process" qsTypeId="urn:microsoft.com/office/officeart/2005/8/quickstyle/simple1" qsCatId="simple" csTypeId="urn:microsoft.com/office/officeart/2005/8/colors/accent1_2" csCatId="accent1" phldr="1"/>
      <dgm:spPr/>
    </dgm:pt>
    <dgm:pt modelId="{77DDF9F8-E261-4811-A297-C0AD3B961ED7}">
      <dgm:prSet phldrT="[Tekst]"/>
      <dgm:spPr/>
      <dgm:t>
        <a:bodyPr/>
        <a:lstStyle/>
        <a:p>
          <a:r>
            <a:rPr lang="en-US" b="1" i="0" dirty="0"/>
            <a:t>Request and parse the SpaceX launch data using the GET </a:t>
          </a:r>
          <a:r>
            <a:rPr lang="en-US" b="1" i="0" dirty="0" err="1"/>
            <a:t>reques</a:t>
          </a:r>
          <a:r>
            <a:rPr lang="pl-PL" b="1" i="0" dirty="0"/>
            <a:t>t</a:t>
          </a:r>
          <a:endParaRPr lang="pl-PL" dirty="0"/>
        </a:p>
      </dgm:t>
    </dgm:pt>
    <dgm:pt modelId="{6279A479-BAC1-4175-BB04-EA898E5EFF42}" type="parTrans" cxnId="{45DE3E64-2E08-4375-88B7-56D6F74891D6}">
      <dgm:prSet/>
      <dgm:spPr/>
      <dgm:t>
        <a:bodyPr/>
        <a:lstStyle/>
        <a:p>
          <a:endParaRPr lang="pl-PL"/>
        </a:p>
      </dgm:t>
    </dgm:pt>
    <dgm:pt modelId="{9D4994CB-963C-457B-A22E-DE43B71D4D4B}" type="sibTrans" cxnId="{45DE3E64-2E08-4375-88B7-56D6F74891D6}">
      <dgm:prSet/>
      <dgm:spPr/>
      <dgm:t>
        <a:bodyPr/>
        <a:lstStyle/>
        <a:p>
          <a:endParaRPr lang="pl-PL"/>
        </a:p>
      </dgm:t>
    </dgm:pt>
    <dgm:pt modelId="{83FC5444-161C-48C6-A582-9C1A3A24C94B}">
      <dgm:prSet phldrT="[Tekst]"/>
      <dgm:spPr/>
      <dgm:t>
        <a:bodyPr/>
        <a:lstStyle/>
        <a:p>
          <a:r>
            <a:rPr lang="pl-PL" b="1" i="0" dirty="0"/>
            <a:t>D</a:t>
          </a:r>
          <a:r>
            <a:rPr lang="en-US" b="1" i="0" dirty="0" err="1"/>
            <a:t>ecode</a:t>
          </a:r>
          <a:r>
            <a:rPr lang="en-US" b="1" i="0" dirty="0"/>
            <a:t> the response content as a </a:t>
          </a:r>
          <a:r>
            <a:rPr lang="en-US" b="1" i="0" dirty="0" err="1"/>
            <a:t>Json</a:t>
          </a:r>
          <a:endParaRPr lang="pl-PL" b="1" dirty="0"/>
        </a:p>
      </dgm:t>
    </dgm:pt>
    <dgm:pt modelId="{11970033-CE52-449D-BEF9-8E623FEE047A}" type="parTrans" cxnId="{4AD42B68-9F4A-43E3-B542-CED7331F9592}">
      <dgm:prSet/>
      <dgm:spPr/>
      <dgm:t>
        <a:bodyPr/>
        <a:lstStyle/>
        <a:p>
          <a:endParaRPr lang="pl-PL"/>
        </a:p>
      </dgm:t>
    </dgm:pt>
    <dgm:pt modelId="{A989EA61-8865-48D0-9418-328BC8D3A04C}" type="sibTrans" cxnId="{4AD42B68-9F4A-43E3-B542-CED7331F9592}">
      <dgm:prSet/>
      <dgm:spPr/>
      <dgm:t>
        <a:bodyPr/>
        <a:lstStyle/>
        <a:p>
          <a:endParaRPr lang="pl-PL"/>
        </a:p>
      </dgm:t>
    </dgm:pt>
    <dgm:pt modelId="{58A59EAB-3A83-46A4-83E7-3682D686942F}">
      <dgm:prSet phldrT="[Tekst]"/>
      <dgm:spPr/>
      <dgm:t>
        <a:bodyPr/>
        <a:lstStyle/>
        <a:p>
          <a:r>
            <a:rPr lang="en-US" b="1" i="0" dirty="0"/>
            <a:t>Filter the </a:t>
          </a:r>
          <a:r>
            <a:rPr lang="en-US" b="1" i="0" dirty="0" err="1"/>
            <a:t>dataframe</a:t>
          </a:r>
          <a:r>
            <a:rPr lang="en-US" b="1" i="0" dirty="0"/>
            <a:t> to only include Falcon 9 launches</a:t>
          </a:r>
          <a:endParaRPr lang="pl-PL" dirty="0"/>
        </a:p>
      </dgm:t>
    </dgm:pt>
    <dgm:pt modelId="{05E76782-53DA-4BCD-88E0-6987B6BA15AE}" type="parTrans" cxnId="{684DBE27-5AD9-48D3-B7E6-E0BD18578CF8}">
      <dgm:prSet/>
      <dgm:spPr/>
      <dgm:t>
        <a:bodyPr/>
        <a:lstStyle/>
        <a:p>
          <a:endParaRPr lang="pl-PL"/>
        </a:p>
      </dgm:t>
    </dgm:pt>
    <dgm:pt modelId="{16EF1BF6-2F53-4067-9BAF-40388B670DED}" type="sibTrans" cxnId="{684DBE27-5AD9-48D3-B7E6-E0BD18578CF8}">
      <dgm:prSet/>
      <dgm:spPr/>
      <dgm:t>
        <a:bodyPr/>
        <a:lstStyle/>
        <a:p>
          <a:endParaRPr lang="pl-PL"/>
        </a:p>
      </dgm:t>
    </dgm:pt>
    <dgm:pt modelId="{127D8D56-F5CF-4142-AB39-1882E7388962}">
      <dgm:prSet phldrT="[Tekst]"/>
      <dgm:spPr/>
      <dgm:t>
        <a:bodyPr/>
        <a:lstStyle/>
        <a:p>
          <a:r>
            <a:rPr lang="pl-PL" b="1" dirty="0">
              <a:solidFill>
                <a:schemeClr val="bg1"/>
              </a:solidFill>
              <a:latin typeface="+mn-lt"/>
            </a:rPr>
            <a:t>M</a:t>
          </a:r>
          <a:r>
            <a:rPr lang="en-US" b="1" dirty="0" err="1">
              <a:solidFill>
                <a:schemeClr val="bg1"/>
              </a:solidFill>
              <a:latin typeface="+mn-lt"/>
            </a:rPr>
            <a:t>issing</a:t>
          </a:r>
          <a:r>
            <a:rPr lang="en-US" b="1" dirty="0">
              <a:solidFill>
                <a:schemeClr val="bg1"/>
              </a:solidFill>
              <a:latin typeface="+mn-lt"/>
            </a:rPr>
            <a:t> payload mass data were replaced with an average value</a:t>
          </a:r>
          <a:r>
            <a:rPr lang="pl-PL" b="1" dirty="0">
              <a:solidFill>
                <a:schemeClr val="bg1"/>
              </a:solidFill>
              <a:latin typeface="+mn-lt"/>
            </a:rPr>
            <a:t> of </a:t>
          </a:r>
          <a:r>
            <a:rPr lang="pl-PL" b="1" dirty="0" err="1">
              <a:solidFill>
                <a:schemeClr val="bg1"/>
              </a:solidFill>
              <a:latin typeface="+mn-lt"/>
            </a:rPr>
            <a:t>payload</a:t>
          </a:r>
          <a:r>
            <a:rPr lang="pl-PL" b="1" dirty="0">
              <a:solidFill>
                <a:schemeClr val="bg1"/>
              </a:solidFill>
              <a:latin typeface="+mn-lt"/>
            </a:rPr>
            <a:t> mass</a:t>
          </a:r>
        </a:p>
      </dgm:t>
    </dgm:pt>
    <dgm:pt modelId="{F7AB1BE6-24A4-49AA-8D6E-D73E4B15AE57}" type="parTrans" cxnId="{7982E2B5-B8FF-40EF-AC16-CD442F4B5B42}">
      <dgm:prSet/>
      <dgm:spPr/>
      <dgm:t>
        <a:bodyPr/>
        <a:lstStyle/>
        <a:p>
          <a:endParaRPr lang="pl-PL"/>
        </a:p>
      </dgm:t>
    </dgm:pt>
    <dgm:pt modelId="{F9389BED-4669-448C-94C8-C1736FE9B9C0}" type="sibTrans" cxnId="{7982E2B5-B8FF-40EF-AC16-CD442F4B5B42}">
      <dgm:prSet/>
      <dgm:spPr/>
      <dgm:t>
        <a:bodyPr/>
        <a:lstStyle/>
        <a:p>
          <a:endParaRPr lang="pl-PL"/>
        </a:p>
      </dgm:t>
    </dgm:pt>
    <dgm:pt modelId="{DA8C12E8-2001-4846-BF1B-5F0DEC45BA03}" type="pres">
      <dgm:prSet presAssocID="{C3C9B2E7-69FF-4D6C-89AC-F1DD13840B00}" presName="rootnode" presStyleCnt="0">
        <dgm:presLayoutVars>
          <dgm:chMax/>
          <dgm:chPref/>
          <dgm:dir/>
          <dgm:animLvl val="lvl"/>
        </dgm:presLayoutVars>
      </dgm:prSet>
      <dgm:spPr/>
    </dgm:pt>
    <dgm:pt modelId="{B0088C3E-AA56-49EA-87CB-0751E314280A}" type="pres">
      <dgm:prSet presAssocID="{77DDF9F8-E261-4811-A297-C0AD3B961ED7}" presName="composite" presStyleCnt="0"/>
      <dgm:spPr/>
    </dgm:pt>
    <dgm:pt modelId="{7C7FD403-7482-4956-9C13-3B7B55B2F365}" type="pres">
      <dgm:prSet presAssocID="{77DDF9F8-E261-4811-A297-C0AD3B961ED7}" presName="bentUpArrow1" presStyleLbl="alignImgPlace1" presStyleIdx="0" presStyleCnt="3"/>
      <dgm:spPr/>
    </dgm:pt>
    <dgm:pt modelId="{BCADA27F-398F-47E4-8BFC-EA96AE5D9901}" type="pres">
      <dgm:prSet presAssocID="{77DDF9F8-E261-4811-A297-C0AD3B961ED7}" presName="ParentText" presStyleLbl="node1" presStyleIdx="0" presStyleCnt="4">
        <dgm:presLayoutVars>
          <dgm:chMax val="1"/>
          <dgm:chPref val="1"/>
          <dgm:bulletEnabled val="1"/>
        </dgm:presLayoutVars>
      </dgm:prSet>
      <dgm:spPr/>
    </dgm:pt>
    <dgm:pt modelId="{CA2B91D8-1A65-4D2C-9DCB-FB9524CB05A7}" type="pres">
      <dgm:prSet presAssocID="{77DDF9F8-E261-4811-A297-C0AD3B961ED7}" presName="ChildText" presStyleLbl="revTx" presStyleIdx="0" presStyleCnt="3">
        <dgm:presLayoutVars>
          <dgm:chMax val="0"/>
          <dgm:chPref val="0"/>
          <dgm:bulletEnabled val="1"/>
        </dgm:presLayoutVars>
      </dgm:prSet>
      <dgm:spPr/>
    </dgm:pt>
    <dgm:pt modelId="{1FFA2567-B5AE-4EDE-AEC8-5E2B8D53A39B}" type="pres">
      <dgm:prSet presAssocID="{9D4994CB-963C-457B-A22E-DE43B71D4D4B}" presName="sibTrans" presStyleCnt="0"/>
      <dgm:spPr/>
    </dgm:pt>
    <dgm:pt modelId="{4976FD0F-02D2-433B-AC4B-6E475B554267}" type="pres">
      <dgm:prSet presAssocID="{83FC5444-161C-48C6-A582-9C1A3A24C94B}" presName="composite" presStyleCnt="0"/>
      <dgm:spPr/>
    </dgm:pt>
    <dgm:pt modelId="{8619F999-ADDB-4E67-BEF5-D1FB6D1B3409}" type="pres">
      <dgm:prSet presAssocID="{83FC5444-161C-48C6-A582-9C1A3A24C94B}" presName="bentUpArrow1" presStyleLbl="alignImgPlace1" presStyleIdx="1" presStyleCnt="3"/>
      <dgm:spPr/>
    </dgm:pt>
    <dgm:pt modelId="{6A57B34C-F81F-4AFA-8541-3DC438C31042}" type="pres">
      <dgm:prSet presAssocID="{83FC5444-161C-48C6-A582-9C1A3A24C94B}" presName="ParentText" presStyleLbl="node1" presStyleIdx="1" presStyleCnt="4">
        <dgm:presLayoutVars>
          <dgm:chMax val="1"/>
          <dgm:chPref val="1"/>
          <dgm:bulletEnabled val="1"/>
        </dgm:presLayoutVars>
      </dgm:prSet>
      <dgm:spPr/>
    </dgm:pt>
    <dgm:pt modelId="{07FC4BEF-E525-443F-9D1A-749954FE3207}" type="pres">
      <dgm:prSet presAssocID="{83FC5444-161C-48C6-A582-9C1A3A24C94B}" presName="ChildText" presStyleLbl="revTx" presStyleIdx="1" presStyleCnt="3">
        <dgm:presLayoutVars>
          <dgm:chMax val="0"/>
          <dgm:chPref val="0"/>
          <dgm:bulletEnabled val="1"/>
        </dgm:presLayoutVars>
      </dgm:prSet>
      <dgm:spPr/>
    </dgm:pt>
    <dgm:pt modelId="{F50B8F11-6E65-469B-AFB1-706049792AFA}" type="pres">
      <dgm:prSet presAssocID="{A989EA61-8865-48D0-9418-328BC8D3A04C}" presName="sibTrans" presStyleCnt="0"/>
      <dgm:spPr/>
    </dgm:pt>
    <dgm:pt modelId="{01E2086D-2840-4ABD-9399-9B27D6622EDC}" type="pres">
      <dgm:prSet presAssocID="{58A59EAB-3A83-46A4-83E7-3682D686942F}" presName="composite" presStyleCnt="0"/>
      <dgm:spPr/>
    </dgm:pt>
    <dgm:pt modelId="{38E83FAB-D8A8-40C6-BD73-EEBA8E6F2979}" type="pres">
      <dgm:prSet presAssocID="{58A59EAB-3A83-46A4-83E7-3682D686942F}" presName="bentUpArrow1" presStyleLbl="alignImgPlace1" presStyleIdx="2" presStyleCnt="3"/>
      <dgm:spPr/>
    </dgm:pt>
    <dgm:pt modelId="{A46D4910-B0CF-459A-8DE2-F6DB2835CB12}" type="pres">
      <dgm:prSet presAssocID="{58A59EAB-3A83-46A4-83E7-3682D686942F}" presName="ParentText" presStyleLbl="node1" presStyleIdx="2" presStyleCnt="4">
        <dgm:presLayoutVars>
          <dgm:chMax val="1"/>
          <dgm:chPref val="1"/>
          <dgm:bulletEnabled val="1"/>
        </dgm:presLayoutVars>
      </dgm:prSet>
      <dgm:spPr/>
    </dgm:pt>
    <dgm:pt modelId="{CA725C95-A699-4532-B660-96845CCDCBCE}" type="pres">
      <dgm:prSet presAssocID="{58A59EAB-3A83-46A4-83E7-3682D686942F}" presName="ChildText" presStyleLbl="revTx" presStyleIdx="2" presStyleCnt="3">
        <dgm:presLayoutVars>
          <dgm:chMax val="0"/>
          <dgm:chPref val="0"/>
          <dgm:bulletEnabled val="1"/>
        </dgm:presLayoutVars>
      </dgm:prSet>
      <dgm:spPr/>
    </dgm:pt>
    <dgm:pt modelId="{1CF5A51A-67B8-428C-BDA7-8C1B5628AC15}" type="pres">
      <dgm:prSet presAssocID="{16EF1BF6-2F53-4067-9BAF-40388B670DED}" presName="sibTrans" presStyleCnt="0"/>
      <dgm:spPr/>
    </dgm:pt>
    <dgm:pt modelId="{ABF431E3-EEA8-46F2-AE09-D83BF5C11478}" type="pres">
      <dgm:prSet presAssocID="{127D8D56-F5CF-4142-AB39-1882E7388962}" presName="composite" presStyleCnt="0"/>
      <dgm:spPr/>
    </dgm:pt>
    <dgm:pt modelId="{61412B27-DB5A-47D2-A294-C9A972B4DB5A}" type="pres">
      <dgm:prSet presAssocID="{127D8D56-F5CF-4142-AB39-1882E7388962}" presName="ParentText" presStyleLbl="node1" presStyleIdx="3" presStyleCnt="4">
        <dgm:presLayoutVars>
          <dgm:chMax val="1"/>
          <dgm:chPref val="1"/>
          <dgm:bulletEnabled val="1"/>
        </dgm:presLayoutVars>
      </dgm:prSet>
      <dgm:spPr/>
    </dgm:pt>
  </dgm:ptLst>
  <dgm:cxnLst>
    <dgm:cxn modelId="{2E6F9405-A26E-4F60-8426-1BFE7F61C61A}" type="presOf" srcId="{83FC5444-161C-48C6-A582-9C1A3A24C94B}" destId="{6A57B34C-F81F-4AFA-8541-3DC438C31042}" srcOrd="0" destOrd="0" presId="urn:microsoft.com/office/officeart/2005/8/layout/StepDownProcess"/>
    <dgm:cxn modelId="{70FF4D24-8B76-438A-BE48-90D7297E5AF6}" type="presOf" srcId="{127D8D56-F5CF-4142-AB39-1882E7388962}" destId="{61412B27-DB5A-47D2-A294-C9A972B4DB5A}" srcOrd="0" destOrd="0" presId="urn:microsoft.com/office/officeart/2005/8/layout/StepDownProcess"/>
    <dgm:cxn modelId="{684DBE27-5AD9-48D3-B7E6-E0BD18578CF8}" srcId="{C3C9B2E7-69FF-4D6C-89AC-F1DD13840B00}" destId="{58A59EAB-3A83-46A4-83E7-3682D686942F}" srcOrd="2" destOrd="0" parTransId="{05E76782-53DA-4BCD-88E0-6987B6BA15AE}" sibTransId="{16EF1BF6-2F53-4067-9BAF-40388B670DED}"/>
    <dgm:cxn modelId="{45DE3E64-2E08-4375-88B7-56D6F74891D6}" srcId="{C3C9B2E7-69FF-4D6C-89AC-F1DD13840B00}" destId="{77DDF9F8-E261-4811-A297-C0AD3B961ED7}" srcOrd="0" destOrd="0" parTransId="{6279A479-BAC1-4175-BB04-EA898E5EFF42}" sibTransId="{9D4994CB-963C-457B-A22E-DE43B71D4D4B}"/>
    <dgm:cxn modelId="{4AD42B68-9F4A-43E3-B542-CED7331F9592}" srcId="{C3C9B2E7-69FF-4D6C-89AC-F1DD13840B00}" destId="{83FC5444-161C-48C6-A582-9C1A3A24C94B}" srcOrd="1" destOrd="0" parTransId="{11970033-CE52-449D-BEF9-8E623FEE047A}" sibTransId="{A989EA61-8865-48D0-9418-328BC8D3A04C}"/>
    <dgm:cxn modelId="{B2CCA34C-5A1A-42C7-8CAC-FFCC6560204B}" type="presOf" srcId="{C3C9B2E7-69FF-4D6C-89AC-F1DD13840B00}" destId="{DA8C12E8-2001-4846-BF1B-5F0DEC45BA03}" srcOrd="0" destOrd="0" presId="urn:microsoft.com/office/officeart/2005/8/layout/StepDownProcess"/>
    <dgm:cxn modelId="{7982E2B5-B8FF-40EF-AC16-CD442F4B5B42}" srcId="{C3C9B2E7-69FF-4D6C-89AC-F1DD13840B00}" destId="{127D8D56-F5CF-4142-AB39-1882E7388962}" srcOrd="3" destOrd="0" parTransId="{F7AB1BE6-24A4-49AA-8D6E-D73E4B15AE57}" sibTransId="{F9389BED-4669-448C-94C8-C1736FE9B9C0}"/>
    <dgm:cxn modelId="{73B938ED-993B-4622-8711-6A62A5CF90D6}" type="presOf" srcId="{58A59EAB-3A83-46A4-83E7-3682D686942F}" destId="{A46D4910-B0CF-459A-8DE2-F6DB2835CB12}" srcOrd="0" destOrd="0" presId="urn:microsoft.com/office/officeart/2005/8/layout/StepDownProcess"/>
    <dgm:cxn modelId="{01C1F2F5-09D8-498D-BE3E-7C9CAE542934}" type="presOf" srcId="{77DDF9F8-E261-4811-A297-C0AD3B961ED7}" destId="{BCADA27F-398F-47E4-8BFC-EA96AE5D9901}" srcOrd="0" destOrd="0" presId="urn:microsoft.com/office/officeart/2005/8/layout/StepDownProcess"/>
    <dgm:cxn modelId="{A19AF3C2-4DA3-4A43-B94F-3020EE1EB739}" type="presParOf" srcId="{DA8C12E8-2001-4846-BF1B-5F0DEC45BA03}" destId="{B0088C3E-AA56-49EA-87CB-0751E314280A}" srcOrd="0" destOrd="0" presId="urn:microsoft.com/office/officeart/2005/8/layout/StepDownProcess"/>
    <dgm:cxn modelId="{7F6D1311-AF52-4C61-B0DD-88B5BC3094CE}" type="presParOf" srcId="{B0088C3E-AA56-49EA-87CB-0751E314280A}" destId="{7C7FD403-7482-4956-9C13-3B7B55B2F365}" srcOrd="0" destOrd="0" presId="urn:microsoft.com/office/officeart/2005/8/layout/StepDownProcess"/>
    <dgm:cxn modelId="{A4420A26-2E98-4652-95BE-0E6A790C72CA}" type="presParOf" srcId="{B0088C3E-AA56-49EA-87CB-0751E314280A}" destId="{BCADA27F-398F-47E4-8BFC-EA96AE5D9901}" srcOrd="1" destOrd="0" presId="urn:microsoft.com/office/officeart/2005/8/layout/StepDownProcess"/>
    <dgm:cxn modelId="{DD0D9897-044E-4EE1-B038-B2C045411F7B}" type="presParOf" srcId="{B0088C3E-AA56-49EA-87CB-0751E314280A}" destId="{CA2B91D8-1A65-4D2C-9DCB-FB9524CB05A7}" srcOrd="2" destOrd="0" presId="urn:microsoft.com/office/officeart/2005/8/layout/StepDownProcess"/>
    <dgm:cxn modelId="{7F37156F-AED1-4724-B246-1CDE845E0ED2}" type="presParOf" srcId="{DA8C12E8-2001-4846-BF1B-5F0DEC45BA03}" destId="{1FFA2567-B5AE-4EDE-AEC8-5E2B8D53A39B}" srcOrd="1" destOrd="0" presId="urn:microsoft.com/office/officeart/2005/8/layout/StepDownProcess"/>
    <dgm:cxn modelId="{8250D3D3-1B06-48E6-AEFD-17D50DA26AB6}" type="presParOf" srcId="{DA8C12E8-2001-4846-BF1B-5F0DEC45BA03}" destId="{4976FD0F-02D2-433B-AC4B-6E475B554267}" srcOrd="2" destOrd="0" presId="urn:microsoft.com/office/officeart/2005/8/layout/StepDownProcess"/>
    <dgm:cxn modelId="{B45F7517-C5DB-4526-8293-2EE36636F214}" type="presParOf" srcId="{4976FD0F-02D2-433B-AC4B-6E475B554267}" destId="{8619F999-ADDB-4E67-BEF5-D1FB6D1B3409}" srcOrd="0" destOrd="0" presId="urn:microsoft.com/office/officeart/2005/8/layout/StepDownProcess"/>
    <dgm:cxn modelId="{264D99FF-02C8-4B58-9BAA-FFA3CF328341}" type="presParOf" srcId="{4976FD0F-02D2-433B-AC4B-6E475B554267}" destId="{6A57B34C-F81F-4AFA-8541-3DC438C31042}" srcOrd="1" destOrd="0" presId="urn:microsoft.com/office/officeart/2005/8/layout/StepDownProcess"/>
    <dgm:cxn modelId="{6CDB78F1-542A-4614-802E-ACA070D43DA5}" type="presParOf" srcId="{4976FD0F-02D2-433B-AC4B-6E475B554267}" destId="{07FC4BEF-E525-443F-9D1A-749954FE3207}" srcOrd="2" destOrd="0" presId="urn:microsoft.com/office/officeart/2005/8/layout/StepDownProcess"/>
    <dgm:cxn modelId="{E600B07F-6BD6-4E0B-B183-2D3891B393CC}" type="presParOf" srcId="{DA8C12E8-2001-4846-BF1B-5F0DEC45BA03}" destId="{F50B8F11-6E65-469B-AFB1-706049792AFA}" srcOrd="3" destOrd="0" presId="urn:microsoft.com/office/officeart/2005/8/layout/StepDownProcess"/>
    <dgm:cxn modelId="{0168E872-170C-4072-803B-41A7479AE17B}" type="presParOf" srcId="{DA8C12E8-2001-4846-BF1B-5F0DEC45BA03}" destId="{01E2086D-2840-4ABD-9399-9B27D6622EDC}" srcOrd="4" destOrd="0" presId="urn:microsoft.com/office/officeart/2005/8/layout/StepDownProcess"/>
    <dgm:cxn modelId="{B593F12F-31A9-4466-8C62-9171AEDC18FA}" type="presParOf" srcId="{01E2086D-2840-4ABD-9399-9B27D6622EDC}" destId="{38E83FAB-D8A8-40C6-BD73-EEBA8E6F2979}" srcOrd="0" destOrd="0" presId="urn:microsoft.com/office/officeart/2005/8/layout/StepDownProcess"/>
    <dgm:cxn modelId="{4651D18C-454F-4722-A8B6-2D1BDD13324C}" type="presParOf" srcId="{01E2086D-2840-4ABD-9399-9B27D6622EDC}" destId="{A46D4910-B0CF-459A-8DE2-F6DB2835CB12}" srcOrd="1" destOrd="0" presId="urn:microsoft.com/office/officeart/2005/8/layout/StepDownProcess"/>
    <dgm:cxn modelId="{1E491755-7BBC-47D0-8D4D-54AF0A94DCAD}" type="presParOf" srcId="{01E2086D-2840-4ABD-9399-9B27D6622EDC}" destId="{CA725C95-A699-4532-B660-96845CCDCBCE}" srcOrd="2" destOrd="0" presId="urn:microsoft.com/office/officeart/2005/8/layout/StepDownProcess"/>
    <dgm:cxn modelId="{157C9396-39B3-4E89-8890-B916FB4B4233}" type="presParOf" srcId="{DA8C12E8-2001-4846-BF1B-5F0DEC45BA03}" destId="{1CF5A51A-67B8-428C-BDA7-8C1B5628AC15}" srcOrd="5" destOrd="0" presId="urn:microsoft.com/office/officeart/2005/8/layout/StepDownProcess"/>
    <dgm:cxn modelId="{6F9413FB-1EB9-491C-83BC-735AAD63E690}" type="presParOf" srcId="{DA8C12E8-2001-4846-BF1B-5F0DEC45BA03}" destId="{ABF431E3-EEA8-46F2-AE09-D83BF5C11478}" srcOrd="6" destOrd="0" presId="urn:microsoft.com/office/officeart/2005/8/layout/StepDownProcess"/>
    <dgm:cxn modelId="{C88F4394-D131-434C-8098-0E74B4127015}" type="presParOf" srcId="{ABF431E3-EEA8-46F2-AE09-D83BF5C11478}" destId="{61412B27-DB5A-47D2-A294-C9A972B4DB5A}"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C9B2E7-69FF-4D6C-89AC-F1DD13840B00}" type="doc">
      <dgm:prSet loTypeId="urn:microsoft.com/office/officeart/2005/8/layout/StepDownProcess" loCatId="process" qsTypeId="urn:microsoft.com/office/officeart/2005/8/quickstyle/simple1" qsCatId="simple" csTypeId="urn:microsoft.com/office/officeart/2005/8/colors/accent1_2" csCatId="accent1" phldr="1"/>
      <dgm:spPr/>
    </dgm:pt>
    <dgm:pt modelId="{77DDF9F8-E261-4811-A297-C0AD3B961ED7}">
      <dgm:prSet phldrT="[Tekst]"/>
      <dgm:spPr/>
      <dgm:t>
        <a:bodyPr/>
        <a:lstStyle/>
        <a:p>
          <a:r>
            <a:rPr lang="en-US" b="1" i="0" dirty="0"/>
            <a:t>Request the Falcon9 Launch Wiki page from its URL</a:t>
          </a:r>
          <a:endParaRPr lang="pl-PL" dirty="0"/>
        </a:p>
      </dgm:t>
    </dgm:pt>
    <dgm:pt modelId="{6279A479-BAC1-4175-BB04-EA898E5EFF42}" type="parTrans" cxnId="{45DE3E64-2E08-4375-88B7-56D6F74891D6}">
      <dgm:prSet/>
      <dgm:spPr/>
      <dgm:t>
        <a:bodyPr/>
        <a:lstStyle/>
        <a:p>
          <a:endParaRPr lang="pl-PL"/>
        </a:p>
      </dgm:t>
    </dgm:pt>
    <dgm:pt modelId="{9D4994CB-963C-457B-A22E-DE43B71D4D4B}" type="sibTrans" cxnId="{45DE3E64-2E08-4375-88B7-56D6F74891D6}">
      <dgm:prSet/>
      <dgm:spPr/>
      <dgm:t>
        <a:bodyPr/>
        <a:lstStyle/>
        <a:p>
          <a:endParaRPr lang="pl-PL"/>
        </a:p>
      </dgm:t>
    </dgm:pt>
    <dgm:pt modelId="{83FC5444-161C-48C6-A582-9C1A3A24C94B}">
      <dgm:prSet phldrT="[Tekst]"/>
      <dgm:spPr/>
      <dgm:t>
        <a:bodyPr/>
        <a:lstStyle/>
        <a:p>
          <a:r>
            <a:rPr lang="pl-PL" b="1" i="0" dirty="0"/>
            <a:t>D</a:t>
          </a:r>
          <a:r>
            <a:rPr lang="en-US" b="1" i="0" dirty="0" err="1"/>
            <a:t>ecode</a:t>
          </a:r>
          <a:r>
            <a:rPr lang="en-US" b="1" i="0" dirty="0"/>
            <a:t> the response content </a:t>
          </a:r>
          <a:r>
            <a:rPr lang="pl-PL" b="1" i="0" dirty="0"/>
            <a:t>with a </a:t>
          </a:r>
          <a:r>
            <a:rPr lang="pl-PL" b="1" i="0" dirty="0" err="1"/>
            <a:t>BeautyfulSoup</a:t>
          </a:r>
          <a:endParaRPr lang="pl-PL" dirty="0"/>
        </a:p>
      </dgm:t>
    </dgm:pt>
    <dgm:pt modelId="{11970033-CE52-449D-BEF9-8E623FEE047A}" type="parTrans" cxnId="{4AD42B68-9F4A-43E3-B542-CED7331F9592}">
      <dgm:prSet/>
      <dgm:spPr/>
      <dgm:t>
        <a:bodyPr/>
        <a:lstStyle/>
        <a:p>
          <a:endParaRPr lang="pl-PL"/>
        </a:p>
      </dgm:t>
    </dgm:pt>
    <dgm:pt modelId="{A989EA61-8865-48D0-9418-328BC8D3A04C}" type="sibTrans" cxnId="{4AD42B68-9F4A-43E3-B542-CED7331F9592}">
      <dgm:prSet/>
      <dgm:spPr/>
      <dgm:t>
        <a:bodyPr/>
        <a:lstStyle/>
        <a:p>
          <a:endParaRPr lang="pl-PL"/>
        </a:p>
      </dgm:t>
    </dgm:pt>
    <dgm:pt modelId="{58A59EAB-3A83-46A4-83E7-3682D686942F}">
      <dgm:prSet phldrT="[Tekst]"/>
      <dgm:spPr/>
      <dgm:t>
        <a:bodyPr/>
        <a:lstStyle/>
        <a:p>
          <a:r>
            <a:rPr lang="en-US" b="1" i="0" dirty="0"/>
            <a:t>Extract all column/variable names from the HTML table header</a:t>
          </a:r>
          <a:endParaRPr lang="pl-PL" dirty="0"/>
        </a:p>
      </dgm:t>
    </dgm:pt>
    <dgm:pt modelId="{05E76782-53DA-4BCD-88E0-6987B6BA15AE}" type="parTrans" cxnId="{684DBE27-5AD9-48D3-B7E6-E0BD18578CF8}">
      <dgm:prSet/>
      <dgm:spPr/>
      <dgm:t>
        <a:bodyPr/>
        <a:lstStyle/>
        <a:p>
          <a:endParaRPr lang="pl-PL"/>
        </a:p>
      </dgm:t>
    </dgm:pt>
    <dgm:pt modelId="{16EF1BF6-2F53-4067-9BAF-40388B670DED}" type="sibTrans" cxnId="{684DBE27-5AD9-48D3-B7E6-E0BD18578CF8}">
      <dgm:prSet/>
      <dgm:spPr/>
      <dgm:t>
        <a:bodyPr/>
        <a:lstStyle/>
        <a:p>
          <a:endParaRPr lang="pl-PL"/>
        </a:p>
      </dgm:t>
    </dgm:pt>
    <dgm:pt modelId="{127D8D56-F5CF-4142-AB39-1882E7388962}">
      <dgm:prSet phldrT="[Tekst]"/>
      <dgm:spPr/>
      <dgm:t>
        <a:bodyPr/>
        <a:lstStyle/>
        <a:p>
          <a:r>
            <a:rPr lang="en-US" b="1" i="0" dirty="0"/>
            <a:t>Create a data frame by parsing the launch HTML tables</a:t>
          </a:r>
          <a:endParaRPr lang="pl-PL" b="1" dirty="0">
            <a:solidFill>
              <a:schemeClr val="bg1"/>
            </a:solidFill>
            <a:latin typeface="+mn-lt"/>
          </a:endParaRPr>
        </a:p>
      </dgm:t>
    </dgm:pt>
    <dgm:pt modelId="{F7AB1BE6-24A4-49AA-8D6E-D73E4B15AE57}" type="parTrans" cxnId="{7982E2B5-B8FF-40EF-AC16-CD442F4B5B42}">
      <dgm:prSet/>
      <dgm:spPr/>
      <dgm:t>
        <a:bodyPr/>
        <a:lstStyle/>
        <a:p>
          <a:endParaRPr lang="pl-PL"/>
        </a:p>
      </dgm:t>
    </dgm:pt>
    <dgm:pt modelId="{F9389BED-4669-448C-94C8-C1736FE9B9C0}" type="sibTrans" cxnId="{7982E2B5-B8FF-40EF-AC16-CD442F4B5B42}">
      <dgm:prSet/>
      <dgm:spPr/>
      <dgm:t>
        <a:bodyPr/>
        <a:lstStyle/>
        <a:p>
          <a:endParaRPr lang="pl-PL"/>
        </a:p>
      </dgm:t>
    </dgm:pt>
    <dgm:pt modelId="{5FC5F608-A4C9-4701-8A7D-DD3DD4EBAD04}" type="pres">
      <dgm:prSet presAssocID="{C3C9B2E7-69FF-4D6C-89AC-F1DD13840B00}" presName="rootnode" presStyleCnt="0">
        <dgm:presLayoutVars>
          <dgm:chMax/>
          <dgm:chPref/>
          <dgm:dir/>
          <dgm:animLvl val="lvl"/>
        </dgm:presLayoutVars>
      </dgm:prSet>
      <dgm:spPr/>
    </dgm:pt>
    <dgm:pt modelId="{77AFF5E5-00BF-4709-B042-E467ECAF995E}" type="pres">
      <dgm:prSet presAssocID="{77DDF9F8-E261-4811-A297-C0AD3B961ED7}" presName="composite" presStyleCnt="0"/>
      <dgm:spPr/>
    </dgm:pt>
    <dgm:pt modelId="{2717077C-D3D2-4D7E-9BFB-2C2DBFD9093F}" type="pres">
      <dgm:prSet presAssocID="{77DDF9F8-E261-4811-A297-C0AD3B961ED7}" presName="bentUpArrow1" presStyleLbl="alignImgPlace1" presStyleIdx="0" presStyleCnt="3"/>
      <dgm:spPr/>
    </dgm:pt>
    <dgm:pt modelId="{044A3268-B8EA-4017-BB14-4DAC8D476EA3}" type="pres">
      <dgm:prSet presAssocID="{77DDF9F8-E261-4811-A297-C0AD3B961ED7}" presName="ParentText" presStyleLbl="node1" presStyleIdx="0" presStyleCnt="4">
        <dgm:presLayoutVars>
          <dgm:chMax val="1"/>
          <dgm:chPref val="1"/>
          <dgm:bulletEnabled val="1"/>
        </dgm:presLayoutVars>
      </dgm:prSet>
      <dgm:spPr/>
    </dgm:pt>
    <dgm:pt modelId="{D91BF365-0BA5-46A8-A2D8-5A292A6EECDD}" type="pres">
      <dgm:prSet presAssocID="{77DDF9F8-E261-4811-A297-C0AD3B961ED7}" presName="ChildText" presStyleLbl="revTx" presStyleIdx="0" presStyleCnt="3">
        <dgm:presLayoutVars>
          <dgm:chMax val="0"/>
          <dgm:chPref val="0"/>
          <dgm:bulletEnabled val="1"/>
        </dgm:presLayoutVars>
      </dgm:prSet>
      <dgm:spPr/>
    </dgm:pt>
    <dgm:pt modelId="{2A29CBE5-695F-4F38-A450-855AFE229445}" type="pres">
      <dgm:prSet presAssocID="{9D4994CB-963C-457B-A22E-DE43B71D4D4B}" presName="sibTrans" presStyleCnt="0"/>
      <dgm:spPr/>
    </dgm:pt>
    <dgm:pt modelId="{E2C3B769-A9CA-4EE0-80CF-B3F042A0D5A6}" type="pres">
      <dgm:prSet presAssocID="{83FC5444-161C-48C6-A582-9C1A3A24C94B}" presName="composite" presStyleCnt="0"/>
      <dgm:spPr/>
    </dgm:pt>
    <dgm:pt modelId="{59D4DA29-33EC-4F9E-B505-EC298E58B503}" type="pres">
      <dgm:prSet presAssocID="{83FC5444-161C-48C6-A582-9C1A3A24C94B}" presName="bentUpArrow1" presStyleLbl="alignImgPlace1" presStyleIdx="1" presStyleCnt="3"/>
      <dgm:spPr/>
    </dgm:pt>
    <dgm:pt modelId="{593EDEB0-BDC3-40A0-8C8C-CC7CECC8A5FC}" type="pres">
      <dgm:prSet presAssocID="{83FC5444-161C-48C6-A582-9C1A3A24C94B}" presName="ParentText" presStyleLbl="node1" presStyleIdx="1" presStyleCnt="4">
        <dgm:presLayoutVars>
          <dgm:chMax val="1"/>
          <dgm:chPref val="1"/>
          <dgm:bulletEnabled val="1"/>
        </dgm:presLayoutVars>
      </dgm:prSet>
      <dgm:spPr/>
    </dgm:pt>
    <dgm:pt modelId="{9C7A5F74-AA15-438E-AD45-5BDB2FA357C9}" type="pres">
      <dgm:prSet presAssocID="{83FC5444-161C-48C6-A582-9C1A3A24C94B}" presName="ChildText" presStyleLbl="revTx" presStyleIdx="1" presStyleCnt="3">
        <dgm:presLayoutVars>
          <dgm:chMax val="0"/>
          <dgm:chPref val="0"/>
          <dgm:bulletEnabled val="1"/>
        </dgm:presLayoutVars>
      </dgm:prSet>
      <dgm:spPr/>
    </dgm:pt>
    <dgm:pt modelId="{2FCBFDE8-D2E2-4570-BAD2-69CA29A2CEEA}" type="pres">
      <dgm:prSet presAssocID="{A989EA61-8865-48D0-9418-328BC8D3A04C}" presName="sibTrans" presStyleCnt="0"/>
      <dgm:spPr/>
    </dgm:pt>
    <dgm:pt modelId="{FD2C349C-581E-4388-94A2-20E0C596B891}" type="pres">
      <dgm:prSet presAssocID="{58A59EAB-3A83-46A4-83E7-3682D686942F}" presName="composite" presStyleCnt="0"/>
      <dgm:spPr/>
    </dgm:pt>
    <dgm:pt modelId="{BCEDC7CD-3AF1-4855-B10F-B050B5346EF8}" type="pres">
      <dgm:prSet presAssocID="{58A59EAB-3A83-46A4-83E7-3682D686942F}" presName="bentUpArrow1" presStyleLbl="alignImgPlace1" presStyleIdx="2" presStyleCnt="3"/>
      <dgm:spPr/>
    </dgm:pt>
    <dgm:pt modelId="{6EF4027C-E394-4942-8E5F-59501CD26277}" type="pres">
      <dgm:prSet presAssocID="{58A59EAB-3A83-46A4-83E7-3682D686942F}" presName="ParentText" presStyleLbl="node1" presStyleIdx="2" presStyleCnt="4">
        <dgm:presLayoutVars>
          <dgm:chMax val="1"/>
          <dgm:chPref val="1"/>
          <dgm:bulletEnabled val="1"/>
        </dgm:presLayoutVars>
      </dgm:prSet>
      <dgm:spPr/>
    </dgm:pt>
    <dgm:pt modelId="{94799126-367C-4244-B4CD-531AD7DAD4EE}" type="pres">
      <dgm:prSet presAssocID="{58A59EAB-3A83-46A4-83E7-3682D686942F}" presName="ChildText" presStyleLbl="revTx" presStyleIdx="2" presStyleCnt="3">
        <dgm:presLayoutVars>
          <dgm:chMax val="0"/>
          <dgm:chPref val="0"/>
          <dgm:bulletEnabled val="1"/>
        </dgm:presLayoutVars>
      </dgm:prSet>
      <dgm:spPr/>
    </dgm:pt>
    <dgm:pt modelId="{793D3A4C-A102-4F54-84D3-B2D5ADBE14C3}" type="pres">
      <dgm:prSet presAssocID="{16EF1BF6-2F53-4067-9BAF-40388B670DED}" presName="sibTrans" presStyleCnt="0"/>
      <dgm:spPr/>
    </dgm:pt>
    <dgm:pt modelId="{9EAA5B35-649E-4A43-B4EC-D45A16A0CC35}" type="pres">
      <dgm:prSet presAssocID="{127D8D56-F5CF-4142-AB39-1882E7388962}" presName="composite" presStyleCnt="0"/>
      <dgm:spPr/>
    </dgm:pt>
    <dgm:pt modelId="{79E9288A-D6E4-4E8B-A12B-2DE9E8C62BCF}" type="pres">
      <dgm:prSet presAssocID="{127D8D56-F5CF-4142-AB39-1882E7388962}" presName="ParentText" presStyleLbl="node1" presStyleIdx="3" presStyleCnt="4">
        <dgm:presLayoutVars>
          <dgm:chMax val="1"/>
          <dgm:chPref val="1"/>
          <dgm:bulletEnabled val="1"/>
        </dgm:presLayoutVars>
      </dgm:prSet>
      <dgm:spPr/>
    </dgm:pt>
  </dgm:ptLst>
  <dgm:cxnLst>
    <dgm:cxn modelId="{E1C37F02-709C-4A22-AFA1-9CFA7CB313FF}" type="presOf" srcId="{77DDF9F8-E261-4811-A297-C0AD3B961ED7}" destId="{044A3268-B8EA-4017-BB14-4DAC8D476EA3}" srcOrd="0" destOrd="0" presId="urn:microsoft.com/office/officeart/2005/8/layout/StepDownProcess"/>
    <dgm:cxn modelId="{C34B210A-B7C3-418B-83D5-CD7D08A393E1}" type="presOf" srcId="{127D8D56-F5CF-4142-AB39-1882E7388962}" destId="{79E9288A-D6E4-4E8B-A12B-2DE9E8C62BCF}" srcOrd="0" destOrd="0" presId="urn:microsoft.com/office/officeart/2005/8/layout/StepDownProcess"/>
    <dgm:cxn modelId="{684DBE27-5AD9-48D3-B7E6-E0BD18578CF8}" srcId="{C3C9B2E7-69FF-4D6C-89AC-F1DD13840B00}" destId="{58A59EAB-3A83-46A4-83E7-3682D686942F}" srcOrd="2" destOrd="0" parTransId="{05E76782-53DA-4BCD-88E0-6987B6BA15AE}" sibTransId="{16EF1BF6-2F53-4067-9BAF-40388B670DED}"/>
    <dgm:cxn modelId="{D4D12660-CDFA-4C5A-AA53-CC5208A7442B}" type="presOf" srcId="{C3C9B2E7-69FF-4D6C-89AC-F1DD13840B00}" destId="{5FC5F608-A4C9-4701-8A7D-DD3DD4EBAD04}" srcOrd="0" destOrd="0" presId="urn:microsoft.com/office/officeart/2005/8/layout/StepDownProcess"/>
    <dgm:cxn modelId="{0DA75861-C759-4F40-999F-F1207DE0686C}" type="presOf" srcId="{83FC5444-161C-48C6-A582-9C1A3A24C94B}" destId="{593EDEB0-BDC3-40A0-8C8C-CC7CECC8A5FC}" srcOrd="0" destOrd="0" presId="urn:microsoft.com/office/officeart/2005/8/layout/StepDownProcess"/>
    <dgm:cxn modelId="{45DE3E64-2E08-4375-88B7-56D6F74891D6}" srcId="{C3C9B2E7-69FF-4D6C-89AC-F1DD13840B00}" destId="{77DDF9F8-E261-4811-A297-C0AD3B961ED7}" srcOrd="0" destOrd="0" parTransId="{6279A479-BAC1-4175-BB04-EA898E5EFF42}" sibTransId="{9D4994CB-963C-457B-A22E-DE43B71D4D4B}"/>
    <dgm:cxn modelId="{4AD42B68-9F4A-43E3-B542-CED7331F9592}" srcId="{C3C9B2E7-69FF-4D6C-89AC-F1DD13840B00}" destId="{83FC5444-161C-48C6-A582-9C1A3A24C94B}" srcOrd="1" destOrd="0" parTransId="{11970033-CE52-449D-BEF9-8E623FEE047A}" sibTransId="{A989EA61-8865-48D0-9418-328BC8D3A04C}"/>
    <dgm:cxn modelId="{2EC5466B-EED2-4110-8299-F98B6763CFCB}" type="presOf" srcId="{58A59EAB-3A83-46A4-83E7-3682D686942F}" destId="{6EF4027C-E394-4942-8E5F-59501CD26277}" srcOrd="0" destOrd="0" presId="urn:microsoft.com/office/officeart/2005/8/layout/StepDownProcess"/>
    <dgm:cxn modelId="{7982E2B5-B8FF-40EF-AC16-CD442F4B5B42}" srcId="{C3C9B2E7-69FF-4D6C-89AC-F1DD13840B00}" destId="{127D8D56-F5CF-4142-AB39-1882E7388962}" srcOrd="3" destOrd="0" parTransId="{F7AB1BE6-24A4-49AA-8D6E-D73E4B15AE57}" sibTransId="{F9389BED-4669-448C-94C8-C1736FE9B9C0}"/>
    <dgm:cxn modelId="{556374BA-04BF-4409-8AA9-8C3F4A7FCD03}" type="presParOf" srcId="{5FC5F608-A4C9-4701-8A7D-DD3DD4EBAD04}" destId="{77AFF5E5-00BF-4709-B042-E467ECAF995E}" srcOrd="0" destOrd="0" presId="urn:microsoft.com/office/officeart/2005/8/layout/StepDownProcess"/>
    <dgm:cxn modelId="{ABAE4ADA-3FA5-47D1-89E8-8F6449E41CF1}" type="presParOf" srcId="{77AFF5E5-00BF-4709-B042-E467ECAF995E}" destId="{2717077C-D3D2-4D7E-9BFB-2C2DBFD9093F}" srcOrd="0" destOrd="0" presId="urn:microsoft.com/office/officeart/2005/8/layout/StepDownProcess"/>
    <dgm:cxn modelId="{CA89F751-CA50-4D54-AED8-6D1739FE397C}" type="presParOf" srcId="{77AFF5E5-00BF-4709-B042-E467ECAF995E}" destId="{044A3268-B8EA-4017-BB14-4DAC8D476EA3}" srcOrd="1" destOrd="0" presId="urn:microsoft.com/office/officeart/2005/8/layout/StepDownProcess"/>
    <dgm:cxn modelId="{08B071D6-FDFF-49DF-9F4D-E49560F78B35}" type="presParOf" srcId="{77AFF5E5-00BF-4709-B042-E467ECAF995E}" destId="{D91BF365-0BA5-46A8-A2D8-5A292A6EECDD}" srcOrd="2" destOrd="0" presId="urn:microsoft.com/office/officeart/2005/8/layout/StepDownProcess"/>
    <dgm:cxn modelId="{BDCFA60A-AE07-41F3-9380-31E37756BB7D}" type="presParOf" srcId="{5FC5F608-A4C9-4701-8A7D-DD3DD4EBAD04}" destId="{2A29CBE5-695F-4F38-A450-855AFE229445}" srcOrd="1" destOrd="0" presId="urn:microsoft.com/office/officeart/2005/8/layout/StepDownProcess"/>
    <dgm:cxn modelId="{B7F8DACB-092D-4179-A760-4CD35375127B}" type="presParOf" srcId="{5FC5F608-A4C9-4701-8A7D-DD3DD4EBAD04}" destId="{E2C3B769-A9CA-4EE0-80CF-B3F042A0D5A6}" srcOrd="2" destOrd="0" presId="urn:microsoft.com/office/officeart/2005/8/layout/StepDownProcess"/>
    <dgm:cxn modelId="{AEE51156-885E-427B-B73A-AF531B911032}" type="presParOf" srcId="{E2C3B769-A9CA-4EE0-80CF-B3F042A0D5A6}" destId="{59D4DA29-33EC-4F9E-B505-EC298E58B503}" srcOrd="0" destOrd="0" presId="urn:microsoft.com/office/officeart/2005/8/layout/StepDownProcess"/>
    <dgm:cxn modelId="{83C14DB8-3B2C-4DF3-93F0-078E63239A40}" type="presParOf" srcId="{E2C3B769-A9CA-4EE0-80CF-B3F042A0D5A6}" destId="{593EDEB0-BDC3-40A0-8C8C-CC7CECC8A5FC}" srcOrd="1" destOrd="0" presId="urn:microsoft.com/office/officeart/2005/8/layout/StepDownProcess"/>
    <dgm:cxn modelId="{C892223C-45B0-445A-8557-EBA91F1F6B0F}" type="presParOf" srcId="{E2C3B769-A9CA-4EE0-80CF-B3F042A0D5A6}" destId="{9C7A5F74-AA15-438E-AD45-5BDB2FA357C9}" srcOrd="2" destOrd="0" presId="urn:microsoft.com/office/officeart/2005/8/layout/StepDownProcess"/>
    <dgm:cxn modelId="{BDE16BB4-BA65-4C77-A244-FF1B3B822F4D}" type="presParOf" srcId="{5FC5F608-A4C9-4701-8A7D-DD3DD4EBAD04}" destId="{2FCBFDE8-D2E2-4570-BAD2-69CA29A2CEEA}" srcOrd="3" destOrd="0" presId="urn:microsoft.com/office/officeart/2005/8/layout/StepDownProcess"/>
    <dgm:cxn modelId="{D5C00BFB-26AC-45B5-9085-8AC269458C18}" type="presParOf" srcId="{5FC5F608-A4C9-4701-8A7D-DD3DD4EBAD04}" destId="{FD2C349C-581E-4388-94A2-20E0C596B891}" srcOrd="4" destOrd="0" presId="urn:microsoft.com/office/officeart/2005/8/layout/StepDownProcess"/>
    <dgm:cxn modelId="{81648640-46FA-4F63-B3CD-85B01215E614}" type="presParOf" srcId="{FD2C349C-581E-4388-94A2-20E0C596B891}" destId="{BCEDC7CD-3AF1-4855-B10F-B050B5346EF8}" srcOrd="0" destOrd="0" presId="urn:microsoft.com/office/officeart/2005/8/layout/StepDownProcess"/>
    <dgm:cxn modelId="{C2639B64-BA9E-4EC4-ABA0-C0814CC8070A}" type="presParOf" srcId="{FD2C349C-581E-4388-94A2-20E0C596B891}" destId="{6EF4027C-E394-4942-8E5F-59501CD26277}" srcOrd="1" destOrd="0" presId="urn:microsoft.com/office/officeart/2005/8/layout/StepDownProcess"/>
    <dgm:cxn modelId="{5E54B714-2EDD-4B9A-BDA5-B7153E52386E}" type="presParOf" srcId="{FD2C349C-581E-4388-94A2-20E0C596B891}" destId="{94799126-367C-4244-B4CD-531AD7DAD4EE}" srcOrd="2" destOrd="0" presId="urn:microsoft.com/office/officeart/2005/8/layout/StepDownProcess"/>
    <dgm:cxn modelId="{2C228FBF-3D3C-4971-B8B1-13A2B69DB942}" type="presParOf" srcId="{5FC5F608-A4C9-4701-8A7D-DD3DD4EBAD04}" destId="{793D3A4C-A102-4F54-84D3-B2D5ADBE14C3}" srcOrd="5" destOrd="0" presId="urn:microsoft.com/office/officeart/2005/8/layout/StepDownProcess"/>
    <dgm:cxn modelId="{EBD762DC-522B-4587-AE21-32F6432A8AF4}" type="presParOf" srcId="{5FC5F608-A4C9-4701-8A7D-DD3DD4EBAD04}" destId="{9EAA5B35-649E-4A43-B4EC-D45A16A0CC35}" srcOrd="6" destOrd="0" presId="urn:microsoft.com/office/officeart/2005/8/layout/StepDownProcess"/>
    <dgm:cxn modelId="{0F42E026-B876-40D1-BE90-27C99C931B06}" type="presParOf" srcId="{9EAA5B35-649E-4A43-B4EC-D45A16A0CC35}" destId="{79E9288A-D6E4-4E8B-A12B-2DE9E8C62BCF}"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C9B2E7-69FF-4D6C-89AC-F1DD13840B00}" type="doc">
      <dgm:prSet loTypeId="urn:microsoft.com/office/officeart/2005/8/layout/process1" loCatId="process" qsTypeId="urn:microsoft.com/office/officeart/2005/8/quickstyle/simple1" qsCatId="simple" csTypeId="urn:microsoft.com/office/officeart/2005/8/colors/accent1_2" csCatId="accent1" phldr="1"/>
      <dgm:spPr/>
    </dgm:pt>
    <dgm:pt modelId="{77DDF9F8-E261-4811-A297-C0AD3B961ED7}">
      <dgm:prSet phldrT="[Tekst]"/>
      <dgm:spPr/>
      <dgm:t>
        <a:bodyPr/>
        <a:lstStyle/>
        <a:p>
          <a:r>
            <a:rPr lang="pl-PL" b="1" dirty="0" err="1"/>
            <a:t>Standardise</a:t>
          </a:r>
          <a:r>
            <a:rPr lang="pl-PL" b="1" dirty="0"/>
            <a:t> data</a:t>
          </a:r>
        </a:p>
      </dgm:t>
    </dgm:pt>
    <dgm:pt modelId="{6279A479-BAC1-4175-BB04-EA898E5EFF42}" type="parTrans" cxnId="{45DE3E64-2E08-4375-88B7-56D6F74891D6}">
      <dgm:prSet/>
      <dgm:spPr/>
      <dgm:t>
        <a:bodyPr/>
        <a:lstStyle/>
        <a:p>
          <a:endParaRPr lang="pl-PL"/>
        </a:p>
      </dgm:t>
    </dgm:pt>
    <dgm:pt modelId="{9D4994CB-963C-457B-A22E-DE43B71D4D4B}" type="sibTrans" cxnId="{45DE3E64-2E08-4375-88B7-56D6F74891D6}">
      <dgm:prSet/>
      <dgm:spPr/>
      <dgm:t>
        <a:bodyPr/>
        <a:lstStyle/>
        <a:p>
          <a:endParaRPr lang="pl-PL"/>
        </a:p>
      </dgm:t>
    </dgm:pt>
    <dgm:pt modelId="{83FC5444-161C-48C6-A582-9C1A3A24C94B}">
      <dgm:prSet phldrT="[Tekst]"/>
      <dgm:spPr/>
      <dgm:t>
        <a:bodyPr/>
        <a:lstStyle/>
        <a:p>
          <a:r>
            <a:rPr lang="pl-PL" b="1" dirty="0">
              <a:solidFill>
                <a:schemeClr val="bg1"/>
              </a:solidFill>
              <a:latin typeface="+mn-lt"/>
            </a:rPr>
            <a:t>S</a:t>
          </a:r>
          <a:r>
            <a:rPr lang="en-US" b="1" dirty="0" err="1">
              <a:solidFill>
                <a:schemeClr val="bg1"/>
              </a:solidFill>
              <a:latin typeface="+mn-lt"/>
            </a:rPr>
            <a:t>plit</a:t>
          </a:r>
          <a:r>
            <a:rPr lang="en-US" b="1" dirty="0">
              <a:solidFill>
                <a:schemeClr val="bg1"/>
              </a:solidFill>
              <a:latin typeface="+mn-lt"/>
            </a:rPr>
            <a:t> into test data and training data</a:t>
          </a:r>
          <a:endParaRPr lang="pl-PL" b="1" dirty="0">
            <a:solidFill>
              <a:schemeClr val="bg1"/>
            </a:solidFill>
            <a:latin typeface="+mn-lt"/>
          </a:endParaRPr>
        </a:p>
      </dgm:t>
    </dgm:pt>
    <dgm:pt modelId="{11970033-CE52-449D-BEF9-8E623FEE047A}" type="parTrans" cxnId="{4AD42B68-9F4A-43E3-B542-CED7331F9592}">
      <dgm:prSet/>
      <dgm:spPr/>
      <dgm:t>
        <a:bodyPr/>
        <a:lstStyle/>
        <a:p>
          <a:endParaRPr lang="pl-PL"/>
        </a:p>
      </dgm:t>
    </dgm:pt>
    <dgm:pt modelId="{A989EA61-8865-48D0-9418-328BC8D3A04C}" type="sibTrans" cxnId="{4AD42B68-9F4A-43E3-B542-CED7331F9592}">
      <dgm:prSet/>
      <dgm:spPr/>
      <dgm:t>
        <a:bodyPr/>
        <a:lstStyle/>
        <a:p>
          <a:endParaRPr lang="pl-PL"/>
        </a:p>
      </dgm:t>
    </dgm:pt>
    <dgm:pt modelId="{58A59EAB-3A83-46A4-83E7-3682D686942F}">
      <dgm:prSet phldrT="[Tekst]"/>
      <dgm:spPr/>
      <dgm:t>
        <a:bodyPr/>
        <a:lstStyle/>
        <a:p>
          <a:r>
            <a:rPr lang="pl-PL" b="1" i="0" dirty="0" err="1"/>
            <a:t>Bulid</a:t>
          </a:r>
          <a:r>
            <a:rPr lang="pl-PL" b="1" i="0" dirty="0"/>
            <a:t> model</a:t>
          </a:r>
          <a:endParaRPr lang="pl-PL" dirty="0"/>
        </a:p>
      </dgm:t>
    </dgm:pt>
    <dgm:pt modelId="{05E76782-53DA-4BCD-88E0-6987B6BA15AE}" type="parTrans" cxnId="{684DBE27-5AD9-48D3-B7E6-E0BD18578CF8}">
      <dgm:prSet/>
      <dgm:spPr/>
      <dgm:t>
        <a:bodyPr/>
        <a:lstStyle/>
        <a:p>
          <a:endParaRPr lang="pl-PL"/>
        </a:p>
      </dgm:t>
    </dgm:pt>
    <dgm:pt modelId="{16EF1BF6-2F53-4067-9BAF-40388B670DED}" type="sibTrans" cxnId="{684DBE27-5AD9-48D3-B7E6-E0BD18578CF8}">
      <dgm:prSet/>
      <dgm:spPr/>
      <dgm:t>
        <a:bodyPr/>
        <a:lstStyle/>
        <a:p>
          <a:endParaRPr lang="pl-PL"/>
        </a:p>
      </dgm:t>
    </dgm:pt>
    <dgm:pt modelId="{127D8D56-F5CF-4142-AB39-1882E7388962}">
      <dgm:prSet phldrT="[Tekst]"/>
      <dgm:spPr/>
      <dgm:t>
        <a:bodyPr/>
        <a:lstStyle/>
        <a:p>
          <a:r>
            <a:rPr lang="pl-PL" b="1" dirty="0">
              <a:solidFill>
                <a:schemeClr val="bg1"/>
              </a:solidFill>
              <a:latin typeface="+mn-lt"/>
            </a:rPr>
            <a:t>U</a:t>
          </a:r>
          <a:r>
            <a:rPr lang="en-US" b="1" dirty="0">
              <a:solidFill>
                <a:schemeClr val="bg1"/>
              </a:solidFill>
              <a:latin typeface="+mn-lt"/>
            </a:rPr>
            <a:t>sing </a:t>
          </a:r>
          <a:r>
            <a:rPr lang="en-US" b="1" dirty="0" err="1">
              <a:solidFill>
                <a:schemeClr val="bg1"/>
              </a:solidFill>
              <a:latin typeface="+mn-lt"/>
            </a:rPr>
            <a:t>GridSearchCV</a:t>
          </a:r>
          <a:r>
            <a:rPr lang="en-US" b="1" dirty="0">
              <a:solidFill>
                <a:schemeClr val="bg1"/>
              </a:solidFill>
              <a:latin typeface="+mn-lt"/>
            </a:rPr>
            <a:t> to find the best parameters</a:t>
          </a:r>
          <a:endParaRPr lang="pl-PL" b="1" dirty="0">
            <a:solidFill>
              <a:schemeClr val="bg1"/>
            </a:solidFill>
            <a:latin typeface="+mn-lt"/>
          </a:endParaRPr>
        </a:p>
      </dgm:t>
    </dgm:pt>
    <dgm:pt modelId="{F7AB1BE6-24A4-49AA-8D6E-D73E4B15AE57}" type="parTrans" cxnId="{7982E2B5-B8FF-40EF-AC16-CD442F4B5B42}">
      <dgm:prSet/>
      <dgm:spPr/>
      <dgm:t>
        <a:bodyPr/>
        <a:lstStyle/>
        <a:p>
          <a:endParaRPr lang="pl-PL"/>
        </a:p>
      </dgm:t>
    </dgm:pt>
    <dgm:pt modelId="{F9389BED-4669-448C-94C8-C1736FE9B9C0}" type="sibTrans" cxnId="{7982E2B5-B8FF-40EF-AC16-CD442F4B5B42}">
      <dgm:prSet/>
      <dgm:spPr/>
      <dgm:t>
        <a:bodyPr/>
        <a:lstStyle/>
        <a:p>
          <a:endParaRPr lang="pl-PL"/>
        </a:p>
      </dgm:t>
    </dgm:pt>
    <dgm:pt modelId="{39D81FA0-A562-477B-993B-7B6E0D40C359}">
      <dgm:prSet phldrT="[Tekst]"/>
      <dgm:spPr/>
      <dgm:t>
        <a:bodyPr/>
        <a:lstStyle/>
        <a:p>
          <a:r>
            <a:rPr lang="pl-PL" b="1" dirty="0" err="1">
              <a:solidFill>
                <a:schemeClr val="bg1"/>
              </a:solidFill>
              <a:latin typeface="+mn-lt"/>
            </a:rPr>
            <a:t>Calculate</a:t>
          </a:r>
          <a:r>
            <a:rPr lang="pl-PL" b="1" dirty="0">
              <a:solidFill>
                <a:schemeClr val="bg1"/>
              </a:solidFill>
              <a:latin typeface="+mn-lt"/>
            </a:rPr>
            <a:t> </a:t>
          </a:r>
          <a:r>
            <a:rPr lang="pl-PL" b="1" dirty="0" err="1">
              <a:solidFill>
                <a:schemeClr val="bg1"/>
              </a:solidFill>
              <a:latin typeface="+mn-lt"/>
            </a:rPr>
            <a:t>accuracy</a:t>
          </a:r>
          <a:endParaRPr lang="pl-PL" b="1" dirty="0">
            <a:solidFill>
              <a:schemeClr val="bg1"/>
            </a:solidFill>
            <a:latin typeface="+mn-lt"/>
          </a:endParaRPr>
        </a:p>
      </dgm:t>
    </dgm:pt>
    <dgm:pt modelId="{ACD634AF-CF3A-4D32-AEC0-37AD9F062CD4}" type="parTrans" cxnId="{1FB93369-20B4-45DA-8715-3680287079A4}">
      <dgm:prSet/>
      <dgm:spPr/>
      <dgm:t>
        <a:bodyPr/>
        <a:lstStyle/>
        <a:p>
          <a:endParaRPr lang="pl-PL"/>
        </a:p>
      </dgm:t>
    </dgm:pt>
    <dgm:pt modelId="{B64CAD22-9111-4F47-BCE4-09FFC579369E}" type="sibTrans" cxnId="{1FB93369-20B4-45DA-8715-3680287079A4}">
      <dgm:prSet/>
      <dgm:spPr/>
      <dgm:t>
        <a:bodyPr/>
        <a:lstStyle/>
        <a:p>
          <a:endParaRPr lang="pl-PL"/>
        </a:p>
      </dgm:t>
    </dgm:pt>
    <dgm:pt modelId="{A2C8602E-804C-4C43-85A8-2E82B6E21630}" type="pres">
      <dgm:prSet presAssocID="{C3C9B2E7-69FF-4D6C-89AC-F1DD13840B00}" presName="Name0" presStyleCnt="0">
        <dgm:presLayoutVars>
          <dgm:dir/>
          <dgm:resizeHandles val="exact"/>
        </dgm:presLayoutVars>
      </dgm:prSet>
      <dgm:spPr/>
    </dgm:pt>
    <dgm:pt modelId="{F6C8E575-7AA5-4C75-AF7C-F83F5DFC8C68}" type="pres">
      <dgm:prSet presAssocID="{77DDF9F8-E261-4811-A297-C0AD3B961ED7}" presName="node" presStyleLbl="node1" presStyleIdx="0" presStyleCnt="5">
        <dgm:presLayoutVars>
          <dgm:bulletEnabled val="1"/>
        </dgm:presLayoutVars>
      </dgm:prSet>
      <dgm:spPr/>
    </dgm:pt>
    <dgm:pt modelId="{F0071F7A-317C-4AD2-8FE3-6386BA43DE34}" type="pres">
      <dgm:prSet presAssocID="{9D4994CB-963C-457B-A22E-DE43B71D4D4B}" presName="sibTrans" presStyleLbl="sibTrans2D1" presStyleIdx="0" presStyleCnt="4"/>
      <dgm:spPr/>
    </dgm:pt>
    <dgm:pt modelId="{B086264C-958B-46ED-AEB9-3F1222C11BBC}" type="pres">
      <dgm:prSet presAssocID="{9D4994CB-963C-457B-A22E-DE43B71D4D4B}" presName="connectorText" presStyleLbl="sibTrans2D1" presStyleIdx="0" presStyleCnt="4"/>
      <dgm:spPr/>
    </dgm:pt>
    <dgm:pt modelId="{C782399F-0126-465C-93B0-2812E37D1F77}" type="pres">
      <dgm:prSet presAssocID="{83FC5444-161C-48C6-A582-9C1A3A24C94B}" presName="node" presStyleLbl="node1" presStyleIdx="1" presStyleCnt="5">
        <dgm:presLayoutVars>
          <dgm:bulletEnabled val="1"/>
        </dgm:presLayoutVars>
      </dgm:prSet>
      <dgm:spPr/>
    </dgm:pt>
    <dgm:pt modelId="{ED8EB552-F7F2-4FFC-8A8C-142A78BCEB1D}" type="pres">
      <dgm:prSet presAssocID="{A989EA61-8865-48D0-9418-328BC8D3A04C}" presName="sibTrans" presStyleLbl="sibTrans2D1" presStyleIdx="1" presStyleCnt="4"/>
      <dgm:spPr/>
    </dgm:pt>
    <dgm:pt modelId="{420E8F47-CC43-40D4-A2F0-B267E177E73C}" type="pres">
      <dgm:prSet presAssocID="{A989EA61-8865-48D0-9418-328BC8D3A04C}" presName="connectorText" presStyleLbl="sibTrans2D1" presStyleIdx="1" presStyleCnt="4"/>
      <dgm:spPr/>
    </dgm:pt>
    <dgm:pt modelId="{BD9DE312-0A11-4B89-9198-5D0D75036CA0}" type="pres">
      <dgm:prSet presAssocID="{58A59EAB-3A83-46A4-83E7-3682D686942F}" presName="node" presStyleLbl="node1" presStyleIdx="2" presStyleCnt="5">
        <dgm:presLayoutVars>
          <dgm:bulletEnabled val="1"/>
        </dgm:presLayoutVars>
      </dgm:prSet>
      <dgm:spPr/>
    </dgm:pt>
    <dgm:pt modelId="{73EAB667-A9BB-42F4-8E15-DBEDCAF6F472}" type="pres">
      <dgm:prSet presAssocID="{16EF1BF6-2F53-4067-9BAF-40388B670DED}" presName="sibTrans" presStyleLbl="sibTrans2D1" presStyleIdx="2" presStyleCnt="4"/>
      <dgm:spPr/>
    </dgm:pt>
    <dgm:pt modelId="{932B2731-F811-4C52-AE98-05FFBAE15C77}" type="pres">
      <dgm:prSet presAssocID="{16EF1BF6-2F53-4067-9BAF-40388B670DED}" presName="connectorText" presStyleLbl="sibTrans2D1" presStyleIdx="2" presStyleCnt="4"/>
      <dgm:spPr/>
    </dgm:pt>
    <dgm:pt modelId="{2A33AAD9-EE31-4198-AB51-1EDDF7F5D5B3}" type="pres">
      <dgm:prSet presAssocID="{127D8D56-F5CF-4142-AB39-1882E7388962}" presName="node" presStyleLbl="node1" presStyleIdx="3" presStyleCnt="5" custLinFactNeighborX="572">
        <dgm:presLayoutVars>
          <dgm:bulletEnabled val="1"/>
        </dgm:presLayoutVars>
      </dgm:prSet>
      <dgm:spPr/>
    </dgm:pt>
    <dgm:pt modelId="{A8FE92D9-4D7F-4238-BAE3-2AF1E90422DC}" type="pres">
      <dgm:prSet presAssocID="{F9389BED-4669-448C-94C8-C1736FE9B9C0}" presName="sibTrans" presStyleLbl="sibTrans2D1" presStyleIdx="3" presStyleCnt="4"/>
      <dgm:spPr/>
    </dgm:pt>
    <dgm:pt modelId="{0A4893B7-AA86-495F-8B30-22CA236977CA}" type="pres">
      <dgm:prSet presAssocID="{F9389BED-4669-448C-94C8-C1736FE9B9C0}" presName="connectorText" presStyleLbl="sibTrans2D1" presStyleIdx="3" presStyleCnt="4"/>
      <dgm:spPr/>
    </dgm:pt>
    <dgm:pt modelId="{EF3BD583-7265-4408-9106-32D392FF29B7}" type="pres">
      <dgm:prSet presAssocID="{39D81FA0-A562-477B-993B-7B6E0D40C359}" presName="node" presStyleLbl="node1" presStyleIdx="4" presStyleCnt="5">
        <dgm:presLayoutVars>
          <dgm:bulletEnabled val="1"/>
        </dgm:presLayoutVars>
      </dgm:prSet>
      <dgm:spPr/>
    </dgm:pt>
  </dgm:ptLst>
  <dgm:cxnLst>
    <dgm:cxn modelId="{A8BC8D06-F0A7-4C15-B3B9-8ACF67349867}" type="presOf" srcId="{58A59EAB-3A83-46A4-83E7-3682D686942F}" destId="{BD9DE312-0A11-4B89-9198-5D0D75036CA0}" srcOrd="0" destOrd="0" presId="urn:microsoft.com/office/officeart/2005/8/layout/process1"/>
    <dgm:cxn modelId="{279F961C-B2E0-45AB-803A-15D2A0EDF42E}" type="presOf" srcId="{A989EA61-8865-48D0-9418-328BC8D3A04C}" destId="{ED8EB552-F7F2-4FFC-8A8C-142A78BCEB1D}" srcOrd="0" destOrd="0" presId="urn:microsoft.com/office/officeart/2005/8/layout/process1"/>
    <dgm:cxn modelId="{684DBE27-5AD9-48D3-B7E6-E0BD18578CF8}" srcId="{C3C9B2E7-69FF-4D6C-89AC-F1DD13840B00}" destId="{58A59EAB-3A83-46A4-83E7-3682D686942F}" srcOrd="2" destOrd="0" parTransId="{05E76782-53DA-4BCD-88E0-6987B6BA15AE}" sibTransId="{16EF1BF6-2F53-4067-9BAF-40388B670DED}"/>
    <dgm:cxn modelId="{B1C83340-D859-4ED8-A246-9068E1DD9128}" type="presOf" srcId="{9D4994CB-963C-457B-A22E-DE43B71D4D4B}" destId="{B086264C-958B-46ED-AEB9-3F1222C11BBC}" srcOrd="1" destOrd="0" presId="urn:microsoft.com/office/officeart/2005/8/layout/process1"/>
    <dgm:cxn modelId="{ECD37063-6D90-42EA-9D1A-69000C4B1652}" type="presOf" srcId="{F9389BED-4669-448C-94C8-C1736FE9B9C0}" destId="{A8FE92D9-4D7F-4238-BAE3-2AF1E90422DC}" srcOrd="0" destOrd="0" presId="urn:microsoft.com/office/officeart/2005/8/layout/process1"/>
    <dgm:cxn modelId="{45DE3E64-2E08-4375-88B7-56D6F74891D6}" srcId="{C3C9B2E7-69FF-4D6C-89AC-F1DD13840B00}" destId="{77DDF9F8-E261-4811-A297-C0AD3B961ED7}" srcOrd="0" destOrd="0" parTransId="{6279A479-BAC1-4175-BB04-EA898E5EFF42}" sibTransId="{9D4994CB-963C-457B-A22E-DE43B71D4D4B}"/>
    <dgm:cxn modelId="{4AD42B68-9F4A-43E3-B542-CED7331F9592}" srcId="{C3C9B2E7-69FF-4D6C-89AC-F1DD13840B00}" destId="{83FC5444-161C-48C6-A582-9C1A3A24C94B}" srcOrd="1" destOrd="0" parTransId="{11970033-CE52-449D-BEF9-8E623FEE047A}" sibTransId="{A989EA61-8865-48D0-9418-328BC8D3A04C}"/>
    <dgm:cxn modelId="{1FB93369-20B4-45DA-8715-3680287079A4}" srcId="{C3C9B2E7-69FF-4D6C-89AC-F1DD13840B00}" destId="{39D81FA0-A562-477B-993B-7B6E0D40C359}" srcOrd="4" destOrd="0" parTransId="{ACD634AF-CF3A-4D32-AEC0-37AD9F062CD4}" sibTransId="{B64CAD22-9111-4F47-BCE4-09FFC579369E}"/>
    <dgm:cxn modelId="{BF67986F-C61D-4CDB-9A78-910BB4F970C7}" type="presOf" srcId="{16EF1BF6-2F53-4067-9BAF-40388B670DED}" destId="{932B2731-F811-4C52-AE98-05FFBAE15C77}" srcOrd="1" destOrd="0" presId="urn:microsoft.com/office/officeart/2005/8/layout/process1"/>
    <dgm:cxn modelId="{D0D08457-2350-4AEC-ACE0-5D99FCF659D8}" type="presOf" srcId="{16EF1BF6-2F53-4067-9BAF-40388B670DED}" destId="{73EAB667-A9BB-42F4-8E15-DBEDCAF6F472}" srcOrd="0" destOrd="0" presId="urn:microsoft.com/office/officeart/2005/8/layout/process1"/>
    <dgm:cxn modelId="{9C56F97B-F949-474E-B1A0-48A053F4728F}" type="presOf" srcId="{C3C9B2E7-69FF-4D6C-89AC-F1DD13840B00}" destId="{A2C8602E-804C-4C43-85A8-2E82B6E21630}" srcOrd="0" destOrd="0" presId="urn:microsoft.com/office/officeart/2005/8/layout/process1"/>
    <dgm:cxn modelId="{BAFDBE94-B53B-4423-A321-0BA971D76474}" type="presOf" srcId="{77DDF9F8-E261-4811-A297-C0AD3B961ED7}" destId="{F6C8E575-7AA5-4C75-AF7C-F83F5DFC8C68}" srcOrd="0" destOrd="0" presId="urn:microsoft.com/office/officeart/2005/8/layout/process1"/>
    <dgm:cxn modelId="{1B337195-A5CE-43D4-A617-FCFE1B1F6CFE}" type="presOf" srcId="{A989EA61-8865-48D0-9418-328BC8D3A04C}" destId="{420E8F47-CC43-40D4-A2F0-B267E177E73C}" srcOrd="1" destOrd="0" presId="urn:microsoft.com/office/officeart/2005/8/layout/process1"/>
    <dgm:cxn modelId="{0CFBFA97-7EA5-4117-9DA2-846650AAB1E0}" type="presOf" srcId="{F9389BED-4669-448C-94C8-C1736FE9B9C0}" destId="{0A4893B7-AA86-495F-8B30-22CA236977CA}" srcOrd="1" destOrd="0" presId="urn:microsoft.com/office/officeart/2005/8/layout/process1"/>
    <dgm:cxn modelId="{7982E2B5-B8FF-40EF-AC16-CD442F4B5B42}" srcId="{C3C9B2E7-69FF-4D6C-89AC-F1DD13840B00}" destId="{127D8D56-F5CF-4142-AB39-1882E7388962}" srcOrd="3" destOrd="0" parTransId="{F7AB1BE6-24A4-49AA-8D6E-D73E4B15AE57}" sibTransId="{F9389BED-4669-448C-94C8-C1736FE9B9C0}"/>
    <dgm:cxn modelId="{2F646ECF-6763-4C4F-B024-B83884684AA7}" type="presOf" srcId="{39D81FA0-A562-477B-993B-7B6E0D40C359}" destId="{EF3BD583-7265-4408-9106-32D392FF29B7}" srcOrd="0" destOrd="0" presId="urn:microsoft.com/office/officeart/2005/8/layout/process1"/>
    <dgm:cxn modelId="{9E6924DA-1A0B-45E8-A6F2-AF28AEAF6C6D}" type="presOf" srcId="{9D4994CB-963C-457B-A22E-DE43B71D4D4B}" destId="{F0071F7A-317C-4AD2-8FE3-6386BA43DE34}" srcOrd="0" destOrd="0" presId="urn:microsoft.com/office/officeart/2005/8/layout/process1"/>
    <dgm:cxn modelId="{A9D237EA-E429-4DC0-830A-0E71F052F074}" type="presOf" srcId="{127D8D56-F5CF-4142-AB39-1882E7388962}" destId="{2A33AAD9-EE31-4198-AB51-1EDDF7F5D5B3}" srcOrd="0" destOrd="0" presId="urn:microsoft.com/office/officeart/2005/8/layout/process1"/>
    <dgm:cxn modelId="{5FB5C5EB-0966-48A6-95B3-F34DCA9093CC}" type="presOf" srcId="{83FC5444-161C-48C6-A582-9C1A3A24C94B}" destId="{C782399F-0126-465C-93B0-2812E37D1F77}" srcOrd="0" destOrd="0" presId="urn:microsoft.com/office/officeart/2005/8/layout/process1"/>
    <dgm:cxn modelId="{515156D5-5847-41FA-A3C2-4F1A580566C2}" type="presParOf" srcId="{A2C8602E-804C-4C43-85A8-2E82B6E21630}" destId="{F6C8E575-7AA5-4C75-AF7C-F83F5DFC8C68}" srcOrd="0" destOrd="0" presId="urn:microsoft.com/office/officeart/2005/8/layout/process1"/>
    <dgm:cxn modelId="{91013E61-E9FF-407A-8466-8C684F1EF0F9}" type="presParOf" srcId="{A2C8602E-804C-4C43-85A8-2E82B6E21630}" destId="{F0071F7A-317C-4AD2-8FE3-6386BA43DE34}" srcOrd="1" destOrd="0" presId="urn:microsoft.com/office/officeart/2005/8/layout/process1"/>
    <dgm:cxn modelId="{67BE0531-52EC-4AFC-9BD3-31808A3EA4DE}" type="presParOf" srcId="{F0071F7A-317C-4AD2-8FE3-6386BA43DE34}" destId="{B086264C-958B-46ED-AEB9-3F1222C11BBC}" srcOrd="0" destOrd="0" presId="urn:microsoft.com/office/officeart/2005/8/layout/process1"/>
    <dgm:cxn modelId="{D0568752-DBCB-4DA8-B3E8-06AEB6B7581A}" type="presParOf" srcId="{A2C8602E-804C-4C43-85A8-2E82B6E21630}" destId="{C782399F-0126-465C-93B0-2812E37D1F77}" srcOrd="2" destOrd="0" presId="urn:microsoft.com/office/officeart/2005/8/layout/process1"/>
    <dgm:cxn modelId="{4BB5477A-60EA-414C-952B-6EE8B7F1A663}" type="presParOf" srcId="{A2C8602E-804C-4C43-85A8-2E82B6E21630}" destId="{ED8EB552-F7F2-4FFC-8A8C-142A78BCEB1D}" srcOrd="3" destOrd="0" presId="urn:microsoft.com/office/officeart/2005/8/layout/process1"/>
    <dgm:cxn modelId="{963AAC18-14DD-4900-AAC4-F79095191B81}" type="presParOf" srcId="{ED8EB552-F7F2-4FFC-8A8C-142A78BCEB1D}" destId="{420E8F47-CC43-40D4-A2F0-B267E177E73C}" srcOrd="0" destOrd="0" presId="urn:microsoft.com/office/officeart/2005/8/layout/process1"/>
    <dgm:cxn modelId="{CE3EC46D-FFC0-498F-9E6D-690F57818F8D}" type="presParOf" srcId="{A2C8602E-804C-4C43-85A8-2E82B6E21630}" destId="{BD9DE312-0A11-4B89-9198-5D0D75036CA0}" srcOrd="4" destOrd="0" presId="urn:microsoft.com/office/officeart/2005/8/layout/process1"/>
    <dgm:cxn modelId="{04B38CBF-0BB1-468E-9CB0-343E94D8628E}" type="presParOf" srcId="{A2C8602E-804C-4C43-85A8-2E82B6E21630}" destId="{73EAB667-A9BB-42F4-8E15-DBEDCAF6F472}" srcOrd="5" destOrd="0" presId="urn:microsoft.com/office/officeart/2005/8/layout/process1"/>
    <dgm:cxn modelId="{ACEE65CA-2313-4A91-8CCE-75FC4B7967E9}" type="presParOf" srcId="{73EAB667-A9BB-42F4-8E15-DBEDCAF6F472}" destId="{932B2731-F811-4C52-AE98-05FFBAE15C77}" srcOrd="0" destOrd="0" presId="urn:microsoft.com/office/officeart/2005/8/layout/process1"/>
    <dgm:cxn modelId="{0F6CD7B7-4C69-40BA-B2D0-B64B2F5D08D8}" type="presParOf" srcId="{A2C8602E-804C-4C43-85A8-2E82B6E21630}" destId="{2A33AAD9-EE31-4198-AB51-1EDDF7F5D5B3}" srcOrd="6" destOrd="0" presId="urn:microsoft.com/office/officeart/2005/8/layout/process1"/>
    <dgm:cxn modelId="{7FCC99C2-A434-4774-A99B-A1A936335695}" type="presParOf" srcId="{A2C8602E-804C-4C43-85A8-2E82B6E21630}" destId="{A8FE92D9-4D7F-4238-BAE3-2AF1E90422DC}" srcOrd="7" destOrd="0" presId="urn:microsoft.com/office/officeart/2005/8/layout/process1"/>
    <dgm:cxn modelId="{22AECF8D-64AF-4814-A30F-9ED28472630C}" type="presParOf" srcId="{A8FE92D9-4D7F-4238-BAE3-2AF1E90422DC}" destId="{0A4893B7-AA86-495F-8B30-22CA236977CA}" srcOrd="0" destOrd="0" presId="urn:microsoft.com/office/officeart/2005/8/layout/process1"/>
    <dgm:cxn modelId="{F09BC63F-FB7E-47D5-9790-7D5F425F6DCA}" type="presParOf" srcId="{A2C8602E-804C-4C43-85A8-2E82B6E21630}" destId="{EF3BD583-7265-4408-9106-32D392FF29B7}"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8E575-7AA5-4C75-AF7C-F83F5DFC8C68}">
      <dsp:nvSpPr>
        <dsp:cNvPr id="0" name=""/>
        <dsp:cNvSpPr/>
      </dsp:nvSpPr>
      <dsp:spPr>
        <a:xfrm>
          <a:off x="4446" y="0"/>
          <a:ext cx="1943907"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Request and parse the SpaceX launch data using the GET </a:t>
          </a:r>
          <a:r>
            <a:rPr lang="en-US" sz="1100" b="1" i="0" kern="1200" dirty="0" err="1"/>
            <a:t>reques</a:t>
          </a:r>
          <a:endParaRPr lang="pl-PL" sz="1100" kern="1200" dirty="0"/>
        </a:p>
      </dsp:txBody>
      <dsp:txXfrm>
        <a:off x="24532" y="20086"/>
        <a:ext cx="1903735" cy="645627"/>
      </dsp:txXfrm>
    </dsp:sp>
    <dsp:sp modelId="{F0071F7A-317C-4AD2-8FE3-6386BA43DE34}">
      <dsp:nvSpPr>
        <dsp:cNvPr id="0" name=""/>
        <dsp:cNvSpPr/>
      </dsp:nvSpPr>
      <dsp:spPr>
        <a:xfrm>
          <a:off x="2142744" y="101854"/>
          <a:ext cx="412108" cy="482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pl-PL" sz="900" kern="1200"/>
        </a:p>
      </dsp:txBody>
      <dsp:txXfrm>
        <a:off x="2142744" y="198272"/>
        <a:ext cx="288476" cy="289253"/>
      </dsp:txXfrm>
    </dsp:sp>
    <dsp:sp modelId="{C782399F-0126-465C-93B0-2812E37D1F77}">
      <dsp:nvSpPr>
        <dsp:cNvPr id="0" name=""/>
        <dsp:cNvSpPr/>
      </dsp:nvSpPr>
      <dsp:spPr>
        <a:xfrm>
          <a:off x="2725916" y="0"/>
          <a:ext cx="1943907"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b="1" i="0" kern="1200" dirty="0"/>
            <a:t>D</a:t>
          </a:r>
          <a:r>
            <a:rPr lang="en-US" sz="1100" b="1" i="0" kern="1200" dirty="0" err="1"/>
            <a:t>ecode</a:t>
          </a:r>
          <a:r>
            <a:rPr lang="en-US" sz="1100" b="1" i="0" kern="1200" dirty="0"/>
            <a:t> the response content as a </a:t>
          </a:r>
          <a:r>
            <a:rPr lang="en-US" sz="1100" b="1" i="0" kern="1200" dirty="0" err="1"/>
            <a:t>Json</a:t>
          </a:r>
          <a:endParaRPr lang="pl-PL" sz="1100" b="1" kern="1200" dirty="0"/>
        </a:p>
      </dsp:txBody>
      <dsp:txXfrm>
        <a:off x="2746002" y="20086"/>
        <a:ext cx="1903735" cy="645627"/>
      </dsp:txXfrm>
    </dsp:sp>
    <dsp:sp modelId="{ED8EB552-F7F2-4FFC-8A8C-142A78BCEB1D}">
      <dsp:nvSpPr>
        <dsp:cNvPr id="0" name=""/>
        <dsp:cNvSpPr/>
      </dsp:nvSpPr>
      <dsp:spPr>
        <a:xfrm>
          <a:off x="4864214" y="101854"/>
          <a:ext cx="412108" cy="482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pl-PL" sz="900" kern="1200"/>
        </a:p>
      </dsp:txBody>
      <dsp:txXfrm>
        <a:off x="4864214" y="198272"/>
        <a:ext cx="288476" cy="289253"/>
      </dsp:txXfrm>
    </dsp:sp>
    <dsp:sp modelId="{BD9DE312-0A11-4B89-9198-5D0D75036CA0}">
      <dsp:nvSpPr>
        <dsp:cNvPr id="0" name=""/>
        <dsp:cNvSpPr/>
      </dsp:nvSpPr>
      <dsp:spPr>
        <a:xfrm>
          <a:off x="5447386" y="0"/>
          <a:ext cx="1943907"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Filter the </a:t>
          </a:r>
          <a:r>
            <a:rPr lang="en-US" sz="1100" b="1" i="0" kern="1200" dirty="0" err="1"/>
            <a:t>dataframe</a:t>
          </a:r>
          <a:r>
            <a:rPr lang="en-US" sz="1100" b="1" i="0" kern="1200" dirty="0"/>
            <a:t> to only include Falcon 9 launches</a:t>
          </a:r>
          <a:endParaRPr lang="pl-PL" sz="1100" kern="1200" dirty="0"/>
        </a:p>
      </dsp:txBody>
      <dsp:txXfrm>
        <a:off x="5467472" y="20086"/>
        <a:ext cx="1903735" cy="645627"/>
      </dsp:txXfrm>
    </dsp:sp>
    <dsp:sp modelId="{73EAB667-A9BB-42F4-8E15-DBEDCAF6F472}">
      <dsp:nvSpPr>
        <dsp:cNvPr id="0" name=""/>
        <dsp:cNvSpPr/>
      </dsp:nvSpPr>
      <dsp:spPr>
        <a:xfrm>
          <a:off x="7585685" y="101854"/>
          <a:ext cx="412108" cy="482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pl-PL" sz="900" kern="1200"/>
        </a:p>
      </dsp:txBody>
      <dsp:txXfrm>
        <a:off x="7585685" y="198272"/>
        <a:ext cx="288476" cy="289253"/>
      </dsp:txXfrm>
    </dsp:sp>
    <dsp:sp modelId="{2A33AAD9-EE31-4198-AB51-1EDDF7F5D5B3}">
      <dsp:nvSpPr>
        <dsp:cNvPr id="0" name=""/>
        <dsp:cNvSpPr/>
      </dsp:nvSpPr>
      <dsp:spPr>
        <a:xfrm>
          <a:off x="8168857" y="0"/>
          <a:ext cx="1943907"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b="1" kern="1200" dirty="0">
              <a:solidFill>
                <a:schemeClr val="bg1"/>
              </a:solidFill>
              <a:latin typeface="+mn-lt"/>
            </a:rPr>
            <a:t>M</a:t>
          </a:r>
          <a:r>
            <a:rPr lang="en-US" sz="1100" b="1" kern="1200" dirty="0" err="1">
              <a:solidFill>
                <a:schemeClr val="bg1"/>
              </a:solidFill>
              <a:latin typeface="+mn-lt"/>
            </a:rPr>
            <a:t>issing</a:t>
          </a:r>
          <a:r>
            <a:rPr lang="en-US" sz="1100" b="1" kern="1200" dirty="0">
              <a:solidFill>
                <a:schemeClr val="bg1"/>
              </a:solidFill>
              <a:latin typeface="+mn-lt"/>
            </a:rPr>
            <a:t> payload mass data were replaced with an average value</a:t>
          </a:r>
          <a:r>
            <a:rPr lang="pl-PL" sz="1100" b="1" kern="1200" dirty="0">
              <a:solidFill>
                <a:schemeClr val="bg1"/>
              </a:solidFill>
              <a:latin typeface="+mn-lt"/>
            </a:rPr>
            <a:t> of </a:t>
          </a:r>
          <a:r>
            <a:rPr lang="pl-PL" sz="1100" b="1" kern="1200" dirty="0" err="1">
              <a:solidFill>
                <a:schemeClr val="bg1"/>
              </a:solidFill>
              <a:latin typeface="+mn-lt"/>
            </a:rPr>
            <a:t>payload</a:t>
          </a:r>
          <a:r>
            <a:rPr lang="pl-PL" sz="1100" b="1" kern="1200" dirty="0">
              <a:solidFill>
                <a:schemeClr val="bg1"/>
              </a:solidFill>
              <a:latin typeface="+mn-lt"/>
            </a:rPr>
            <a:t> mass</a:t>
          </a:r>
        </a:p>
      </dsp:txBody>
      <dsp:txXfrm>
        <a:off x="8188943" y="20086"/>
        <a:ext cx="1903735" cy="6456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8E575-7AA5-4C75-AF7C-F83F5DFC8C68}">
      <dsp:nvSpPr>
        <dsp:cNvPr id="0" name=""/>
        <dsp:cNvSpPr/>
      </dsp:nvSpPr>
      <dsp:spPr>
        <a:xfrm>
          <a:off x="4446" y="0"/>
          <a:ext cx="1943907"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Request the Falcon9 Launch Wiki page from its URL</a:t>
          </a:r>
          <a:endParaRPr lang="pl-PL" sz="1200" kern="1200" dirty="0"/>
        </a:p>
      </dsp:txBody>
      <dsp:txXfrm>
        <a:off x="24532" y="20086"/>
        <a:ext cx="1903735" cy="645627"/>
      </dsp:txXfrm>
    </dsp:sp>
    <dsp:sp modelId="{F0071F7A-317C-4AD2-8FE3-6386BA43DE34}">
      <dsp:nvSpPr>
        <dsp:cNvPr id="0" name=""/>
        <dsp:cNvSpPr/>
      </dsp:nvSpPr>
      <dsp:spPr>
        <a:xfrm>
          <a:off x="2142744" y="101854"/>
          <a:ext cx="412108" cy="482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pl-PL" sz="1000" kern="1200"/>
        </a:p>
      </dsp:txBody>
      <dsp:txXfrm>
        <a:off x="2142744" y="198272"/>
        <a:ext cx="288476" cy="289253"/>
      </dsp:txXfrm>
    </dsp:sp>
    <dsp:sp modelId="{C782399F-0126-465C-93B0-2812E37D1F77}">
      <dsp:nvSpPr>
        <dsp:cNvPr id="0" name=""/>
        <dsp:cNvSpPr/>
      </dsp:nvSpPr>
      <dsp:spPr>
        <a:xfrm>
          <a:off x="2725916" y="0"/>
          <a:ext cx="1943907"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l-PL" sz="1200" b="1" i="0" kern="1200" dirty="0"/>
            <a:t>D</a:t>
          </a:r>
          <a:r>
            <a:rPr lang="en-US" sz="1200" b="1" i="0" kern="1200" dirty="0" err="1"/>
            <a:t>ecode</a:t>
          </a:r>
          <a:r>
            <a:rPr lang="en-US" sz="1200" b="1" i="0" kern="1200" dirty="0"/>
            <a:t> the response content </a:t>
          </a:r>
          <a:r>
            <a:rPr lang="pl-PL" sz="1200" b="1" i="0" kern="1200" dirty="0"/>
            <a:t>with a </a:t>
          </a:r>
          <a:r>
            <a:rPr lang="pl-PL" sz="1200" b="1" i="0" kern="1200" dirty="0" err="1"/>
            <a:t>BeautyfulSoup</a:t>
          </a:r>
          <a:endParaRPr lang="pl-PL" sz="1200" kern="1200" dirty="0"/>
        </a:p>
      </dsp:txBody>
      <dsp:txXfrm>
        <a:off x="2746002" y="20086"/>
        <a:ext cx="1903735" cy="645627"/>
      </dsp:txXfrm>
    </dsp:sp>
    <dsp:sp modelId="{ED8EB552-F7F2-4FFC-8A8C-142A78BCEB1D}">
      <dsp:nvSpPr>
        <dsp:cNvPr id="0" name=""/>
        <dsp:cNvSpPr/>
      </dsp:nvSpPr>
      <dsp:spPr>
        <a:xfrm>
          <a:off x="4864214" y="101854"/>
          <a:ext cx="412108" cy="482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pl-PL" sz="1000" kern="1200"/>
        </a:p>
      </dsp:txBody>
      <dsp:txXfrm>
        <a:off x="4864214" y="198272"/>
        <a:ext cx="288476" cy="289253"/>
      </dsp:txXfrm>
    </dsp:sp>
    <dsp:sp modelId="{BD9DE312-0A11-4B89-9198-5D0D75036CA0}">
      <dsp:nvSpPr>
        <dsp:cNvPr id="0" name=""/>
        <dsp:cNvSpPr/>
      </dsp:nvSpPr>
      <dsp:spPr>
        <a:xfrm>
          <a:off x="5447386" y="0"/>
          <a:ext cx="1943907"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Extract all column/variable names from the HTML table header</a:t>
          </a:r>
          <a:endParaRPr lang="pl-PL" sz="1200" kern="1200" dirty="0"/>
        </a:p>
      </dsp:txBody>
      <dsp:txXfrm>
        <a:off x="5467472" y="20086"/>
        <a:ext cx="1903735" cy="645627"/>
      </dsp:txXfrm>
    </dsp:sp>
    <dsp:sp modelId="{73EAB667-A9BB-42F4-8E15-DBEDCAF6F472}">
      <dsp:nvSpPr>
        <dsp:cNvPr id="0" name=""/>
        <dsp:cNvSpPr/>
      </dsp:nvSpPr>
      <dsp:spPr>
        <a:xfrm>
          <a:off x="7585685" y="101854"/>
          <a:ext cx="412108" cy="482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pl-PL" sz="1000" kern="1200"/>
        </a:p>
      </dsp:txBody>
      <dsp:txXfrm>
        <a:off x="7585685" y="198272"/>
        <a:ext cx="288476" cy="289253"/>
      </dsp:txXfrm>
    </dsp:sp>
    <dsp:sp modelId="{2A33AAD9-EE31-4198-AB51-1EDDF7F5D5B3}">
      <dsp:nvSpPr>
        <dsp:cNvPr id="0" name=""/>
        <dsp:cNvSpPr/>
      </dsp:nvSpPr>
      <dsp:spPr>
        <a:xfrm>
          <a:off x="8168857" y="0"/>
          <a:ext cx="1943907"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Create a data frame by parsing the launch HTML tables</a:t>
          </a:r>
          <a:endParaRPr lang="pl-PL" sz="1200" b="1" kern="1200" dirty="0">
            <a:solidFill>
              <a:schemeClr val="bg1"/>
            </a:solidFill>
            <a:latin typeface="+mn-lt"/>
          </a:endParaRPr>
        </a:p>
      </dsp:txBody>
      <dsp:txXfrm>
        <a:off x="8188943" y="20086"/>
        <a:ext cx="1903735" cy="6456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FD403-7482-4956-9C13-3B7B55B2F365}">
      <dsp:nvSpPr>
        <dsp:cNvPr id="0" name=""/>
        <dsp:cNvSpPr/>
      </dsp:nvSpPr>
      <dsp:spPr>
        <a:xfrm rot="5400000">
          <a:off x="578194" y="917767"/>
          <a:ext cx="805999" cy="91760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ADA27F-398F-47E4-8BFC-EA96AE5D9901}">
      <dsp:nvSpPr>
        <dsp:cNvPr id="0" name=""/>
        <dsp:cNvSpPr/>
      </dsp:nvSpPr>
      <dsp:spPr>
        <a:xfrm>
          <a:off x="364653" y="24301"/>
          <a:ext cx="1356828" cy="94973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Request and parse the SpaceX launch data using the GET </a:t>
          </a:r>
          <a:r>
            <a:rPr lang="en-US" sz="1100" b="1" i="0" kern="1200" dirty="0" err="1"/>
            <a:t>reques</a:t>
          </a:r>
          <a:r>
            <a:rPr lang="pl-PL" sz="1100" b="1" i="0" kern="1200" dirty="0"/>
            <a:t>t</a:t>
          </a:r>
          <a:endParaRPr lang="pl-PL" sz="1100" kern="1200" dirty="0"/>
        </a:p>
      </dsp:txBody>
      <dsp:txXfrm>
        <a:off x="411024" y="70672"/>
        <a:ext cx="1264086" cy="856993"/>
      </dsp:txXfrm>
    </dsp:sp>
    <dsp:sp modelId="{CA2B91D8-1A65-4D2C-9DCB-FB9524CB05A7}">
      <dsp:nvSpPr>
        <dsp:cNvPr id="0" name=""/>
        <dsp:cNvSpPr/>
      </dsp:nvSpPr>
      <dsp:spPr>
        <a:xfrm>
          <a:off x="1721481" y="114880"/>
          <a:ext cx="986827" cy="767618"/>
        </a:xfrm>
        <a:prstGeom prst="rect">
          <a:avLst/>
        </a:prstGeom>
        <a:noFill/>
        <a:ln>
          <a:noFill/>
        </a:ln>
        <a:effectLst/>
      </dsp:spPr>
      <dsp:style>
        <a:lnRef idx="0">
          <a:scrgbClr r="0" g="0" b="0"/>
        </a:lnRef>
        <a:fillRef idx="0">
          <a:scrgbClr r="0" g="0" b="0"/>
        </a:fillRef>
        <a:effectRef idx="0">
          <a:scrgbClr r="0" g="0" b="0"/>
        </a:effectRef>
        <a:fontRef idx="minor"/>
      </dsp:style>
    </dsp:sp>
    <dsp:sp modelId="{8619F999-ADDB-4E67-BEF5-D1FB6D1B3409}">
      <dsp:nvSpPr>
        <dsp:cNvPr id="0" name=""/>
        <dsp:cNvSpPr/>
      </dsp:nvSpPr>
      <dsp:spPr>
        <a:xfrm rot="5400000">
          <a:off x="1703149" y="1984634"/>
          <a:ext cx="805999" cy="91760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57B34C-F81F-4AFA-8541-3DC438C31042}">
      <dsp:nvSpPr>
        <dsp:cNvPr id="0" name=""/>
        <dsp:cNvSpPr/>
      </dsp:nvSpPr>
      <dsp:spPr>
        <a:xfrm>
          <a:off x="1489608" y="1091167"/>
          <a:ext cx="1356828" cy="94973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b="1" i="0" kern="1200" dirty="0"/>
            <a:t>D</a:t>
          </a:r>
          <a:r>
            <a:rPr lang="en-US" sz="1100" b="1" i="0" kern="1200" dirty="0" err="1"/>
            <a:t>ecode</a:t>
          </a:r>
          <a:r>
            <a:rPr lang="en-US" sz="1100" b="1" i="0" kern="1200" dirty="0"/>
            <a:t> the response content as a </a:t>
          </a:r>
          <a:r>
            <a:rPr lang="en-US" sz="1100" b="1" i="0" kern="1200" dirty="0" err="1"/>
            <a:t>Json</a:t>
          </a:r>
          <a:endParaRPr lang="pl-PL" sz="1100" b="1" kern="1200" dirty="0"/>
        </a:p>
      </dsp:txBody>
      <dsp:txXfrm>
        <a:off x="1535979" y="1137538"/>
        <a:ext cx="1264086" cy="856993"/>
      </dsp:txXfrm>
    </dsp:sp>
    <dsp:sp modelId="{07FC4BEF-E525-443F-9D1A-749954FE3207}">
      <dsp:nvSpPr>
        <dsp:cNvPr id="0" name=""/>
        <dsp:cNvSpPr/>
      </dsp:nvSpPr>
      <dsp:spPr>
        <a:xfrm>
          <a:off x="2846436" y="1181746"/>
          <a:ext cx="986827" cy="767618"/>
        </a:xfrm>
        <a:prstGeom prst="rect">
          <a:avLst/>
        </a:prstGeom>
        <a:noFill/>
        <a:ln>
          <a:noFill/>
        </a:ln>
        <a:effectLst/>
      </dsp:spPr>
      <dsp:style>
        <a:lnRef idx="0">
          <a:scrgbClr r="0" g="0" b="0"/>
        </a:lnRef>
        <a:fillRef idx="0">
          <a:scrgbClr r="0" g="0" b="0"/>
        </a:fillRef>
        <a:effectRef idx="0">
          <a:scrgbClr r="0" g="0" b="0"/>
        </a:effectRef>
        <a:fontRef idx="minor"/>
      </dsp:style>
    </dsp:sp>
    <dsp:sp modelId="{38E83FAB-D8A8-40C6-BD73-EEBA8E6F2979}">
      <dsp:nvSpPr>
        <dsp:cNvPr id="0" name=""/>
        <dsp:cNvSpPr/>
      </dsp:nvSpPr>
      <dsp:spPr>
        <a:xfrm rot="5400000">
          <a:off x="2828104" y="3051500"/>
          <a:ext cx="805999" cy="91760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6D4910-B0CF-459A-8DE2-F6DB2835CB12}">
      <dsp:nvSpPr>
        <dsp:cNvPr id="0" name=""/>
        <dsp:cNvSpPr/>
      </dsp:nvSpPr>
      <dsp:spPr>
        <a:xfrm>
          <a:off x="2614563" y="2158034"/>
          <a:ext cx="1356828" cy="94973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Filter the </a:t>
          </a:r>
          <a:r>
            <a:rPr lang="en-US" sz="1100" b="1" i="0" kern="1200" dirty="0" err="1"/>
            <a:t>dataframe</a:t>
          </a:r>
          <a:r>
            <a:rPr lang="en-US" sz="1100" b="1" i="0" kern="1200" dirty="0"/>
            <a:t> to only include Falcon 9 launches</a:t>
          </a:r>
          <a:endParaRPr lang="pl-PL" sz="1100" kern="1200" dirty="0"/>
        </a:p>
      </dsp:txBody>
      <dsp:txXfrm>
        <a:off x="2660934" y="2204405"/>
        <a:ext cx="1264086" cy="856993"/>
      </dsp:txXfrm>
    </dsp:sp>
    <dsp:sp modelId="{CA725C95-A699-4532-B660-96845CCDCBCE}">
      <dsp:nvSpPr>
        <dsp:cNvPr id="0" name=""/>
        <dsp:cNvSpPr/>
      </dsp:nvSpPr>
      <dsp:spPr>
        <a:xfrm>
          <a:off x="3971391" y="2248613"/>
          <a:ext cx="986827" cy="767618"/>
        </a:xfrm>
        <a:prstGeom prst="rect">
          <a:avLst/>
        </a:prstGeom>
        <a:noFill/>
        <a:ln>
          <a:noFill/>
        </a:ln>
        <a:effectLst/>
      </dsp:spPr>
      <dsp:style>
        <a:lnRef idx="0">
          <a:scrgbClr r="0" g="0" b="0"/>
        </a:lnRef>
        <a:fillRef idx="0">
          <a:scrgbClr r="0" g="0" b="0"/>
        </a:fillRef>
        <a:effectRef idx="0">
          <a:scrgbClr r="0" g="0" b="0"/>
        </a:effectRef>
        <a:fontRef idx="minor"/>
      </dsp:style>
    </dsp:sp>
    <dsp:sp modelId="{61412B27-DB5A-47D2-A294-C9A972B4DB5A}">
      <dsp:nvSpPr>
        <dsp:cNvPr id="0" name=""/>
        <dsp:cNvSpPr/>
      </dsp:nvSpPr>
      <dsp:spPr>
        <a:xfrm>
          <a:off x="3739518" y="3224901"/>
          <a:ext cx="1356828" cy="94973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b="1" kern="1200" dirty="0">
              <a:solidFill>
                <a:schemeClr val="bg1"/>
              </a:solidFill>
              <a:latin typeface="+mn-lt"/>
            </a:rPr>
            <a:t>M</a:t>
          </a:r>
          <a:r>
            <a:rPr lang="en-US" sz="1100" b="1" kern="1200" dirty="0" err="1">
              <a:solidFill>
                <a:schemeClr val="bg1"/>
              </a:solidFill>
              <a:latin typeface="+mn-lt"/>
            </a:rPr>
            <a:t>issing</a:t>
          </a:r>
          <a:r>
            <a:rPr lang="en-US" sz="1100" b="1" kern="1200" dirty="0">
              <a:solidFill>
                <a:schemeClr val="bg1"/>
              </a:solidFill>
              <a:latin typeface="+mn-lt"/>
            </a:rPr>
            <a:t> payload mass data were replaced with an average value</a:t>
          </a:r>
          <a:r>
            <a:rPr lang="pl-PL" sz="1100" b="1" kern="1200" dirty="0">
              <a:solidFill>
                <a:schemeClr val="bg1"/>
              </a:solidFill>
              <a:latin typeface="+mn-lt"/>
            </a:rPr>
            <a:t> of </a:t>
          </a:r>
          <a:r>
            <a:rPr lang="pl-PL" sz="1100" b="1" kern="1200" dirty="0" err="1">
              <a:solidFill>
                <a:schemeClr val="bg1"/>
              </a:solidFill>
              <a:latin typeface="+mn-lt"/>
            </a:rPr>
            <a:t>payload</a:t>
          </a:r>
          <a:r>
            <a:rPr lang="pl-PL" sz="1100" b="1" kern="1200" dirty="0">
              <a:solidFill>
                <a:schemeClr val="bg1"/>
              </a:solidFill>
              <a:latin typeface="+mn-lt"/>
            </a:rPr>
            <a:t> mass</a:t>
          </a:r>
        </a:p>
      </dsp:txBody>
      <dsp:txXfrm>
        <a:off x="3785889" y="3271272"/>
        <a:ext cx="1264086" cy="8569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17077C-D3D2-4D7E-9BFB-2C2DBFD9093F}">
      <dsp:nvSpPr>
        <dsp:cNvPr id="0" name=""/>
        <dsp:cNvSpPr/>
      </dsp:nvSpPr>
      <dsp:spPr>
        <a:xfrm rot="5400000">
          <a:off x="574126" y="919502"/>
          <a:ext cx="807522" cy="919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4A3268-B8EA-4017-BB14-4DAC8D476EA3}">
      <dsp:nvSpPr>
        <dsp:cNvPr id="0" name=""/>
        <dsp:cNvSpPr/>
      </dsp:nvSpPr>
      <dsp:spPr>
        <a:xfrm>
          <a:off x="360181" y="24346"/>
          <a:ext cx="1359393" cy="95153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Request the Falcon9 Launch Wiki page from its URL</a:t>
          </a:r>
          <a:endParaRPr lang="pl-PL" sz="1100" kern="1200" dirty="0"/>
        </a:p>
      </dsp:txBody>
      <dsp:txXfrm>
        <a:off x="406639" y="70804"/>
        <a:ext cx="1266477" cy="858615"/>
      </dsp:txXfrm>
    </dsp:sp>
    <dsp:sp modelId="{D91BF365-0BA5-46A8-A2D8-5A292A6EECDD}">
      <dsp:nvSpPr>
        <dsp:cNvPr id="0" name=""/>
        <dsp:cNvSpPr/>
      </dsp:nvSpPr>
      <dsp:spPr>
        <a:xfrm>
          <a:off x="1719574" y="115097"/>
          <a:ext cx="988692" cy="769069"/>
        </a:xfrm>
        <a:prstGeom prst="rect">
          <a:avLst/>
        </a:prstGeom>
        <a:noFill/>
        <a:ln>
          <a:noFill/>
        </a:ln>
        <a:effectLst/>
      </dsp:spPr>
      <dsp:style>
        <a:lnRef idx="0">
          <a:scrgbClr r="0" g="0" b="0"/>
        </a:lnRef>
        <a:fillRef idx="0">
          <a:scrgbClr r="0" g="0" b="0"/>
        </a:fillRef>
        <a:effectRef idx="0">
          <a:scrgbClr r="0" g="0" b="0"/>
        </a:effectRef>
        <a:fontRef idx="minor"/>
      </dsp:style>
    </dsp:sp>
    <dsp:sp modelId="{59D4DA29-33EC-4F9E-B505-EC298E58B503}">
      <dsp:nvSpPr>
        <dsp:cNvPr id="0" name=""/>
        <dsp:cNvSpPr/>
      </dsp:nvSpPr>
      <dsp:spPr>
        <a:xfrm rot="5400000">
          <a:off x="1701207" y="1988385"/>
          <a:ext cx="807522" cy="919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93EDEB0-BDC3-40A0-8C8C-CC7CECC8A5FC}">
      <dsp:nvSpPr>
        <dsp:cNvPr id="0" name=""/>
        <dsp:cNvSpPr/>
      </dsp:nvSpPr>
      <dsp:spPr>
        <a:xfrm>
          <a:off x="1487262" y="1093230"/>
          <a:ext cx="1359393" cy="95153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l-PL" sz="1100" b="1" i="0" kern="1200" dirty="0"/>
            <a:t>D</a:t>
          </a:r>
          <a:r>
            <a:rPr lang="en-US" sz="1100" b="1" i="0" kern="1200" dirty="0" err="1"/>
            <a:t>ecode</a:t>
          </a:r>
          <a:r>
            <a:rPr lang="en-US" sz="1100" b="1" i="0" kern="1200" dirty="0"/>
            <a:t> the response content </a:t>
          </a:r>
          <a:r>
            <a:rPr lang="pl-PL" sz="1100" b="1" i="0" kern="1200" dirty="0"/>
            <a:t>with a </a:t>
          </a:r>
          <a:r>
            <a:rPr lang="pl-PL" sz="1100" b="1" i="0" kern="1200" dirty="0" err="1"/>
            <a:t>BeautyfulSoup</a:t>
          </a:r>
          <a:endParaRPr lang="pl-PL" sz="1100" kern="1200" dirty="0"/>
        </a:p>
      </dsp:txBody>
      <dsp:txXfrm>
        <a:off x="1533720" y="1139688"/>
        <a:ext cx="1266477" cy="858615"/>
      </dsp:txXfrm>
    </dsp:sp>
    <dsp:sp modelId="{9C7A5F74-AA15-438E-AD45-5BDB2FA357C9}">
      <dsp:nvSpPr>
        <dsp:cNvPr id="0" name=""/>
        <dsp:cNvSpPr/>
      </dsp:nvSpPr>
      <dsp:spPr>
        <a:xfrm>
          <a:off x="2846655" y="1183980"/>
          <a:ext cx="988692" cy="769069"/>
        </a:xfrm>
        <a:prstGeom prst="rect">
          <a:avLst/>
        </a:prstGeom>
        <a:noFill/>
        <a:ln>
          <a:noFill/>
        </a:ln>
        <a:effectLst/>
      </dsp:spPr>
      <dsp:style>
        <a:lnRef idx="0">
          <a:scrgbClr r="0" g="0" b="0"/>
        </a:lnRef>
        <a:fillRef idx="0">
          <a:scrgbClr r="0" g="0" b="0"/>
        </a:fillRef>
        <a:effectRef idx="0">
          <a:scrgbClr r="0" g="0" b="0"/>
        </a:effectRef>
        <a:fontRef idx="minor"/>
      </dsp:style>
    </dsp:sp>
    <dsp:sp modelId="{BCEDC7CD-3AF1-4855-B10F-B050B5346EF8}">
      <dsp:nvSpPr>
        <dsp:cNvPr id="0" name=""/>
        <dsp:cNvSpPr/>
      </dsp:nvSpPr>
      <dsp:spPr>
        <a:xfrm rot="5400000">
          <a:off x="2828288" y="3057268"/>
          <a:ext cx="807522" cy="919336"/>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F4027C-E394-4942-8E5F-59501CD26277}">
      <dsp:nvSpPr>
        <dsp:cNvPr id="0" name=""/>
        <dsp:cNvSpPr/>
      </dsp:nvSpPr>
      <dsp:spPr>
        <a:xfrm>
          <a:off x="2614344" y="2162113"/>
          <a:ext cx="1359393" cy="95153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Extract all column/variable names from the HTML table header</a:t>
          </a:r>
          <a:endParaRPr lang="pl-PL" sz="1100" kern="1200" dirty="0"/>
        </a:p>
      </dsp:txBody>
      <dsp:txXfrm>
        <a:off x="2660802" y="2208571"/>
        <a:ext cx="1266477" cy="858615"/>
      </dsp:txXfrm>
    </dsp:sp>
    <dsp:sp modelId="{94799126-367C-4244-B4CD-531AD7DAD4EE}">
      <dsp:nvSpPr>
        <dsp:cNvPr id="0" name=""/>
        <dsp:cNvSpPr/>
      </dsp:nvSpPr>
      <dsp:spPr>
        <a:xfrm>
          <a:off x="3973737" y="2252863"/>
          <a:ext cx="988692" cy="769069"/>
        </a:xfrm>
        <a:prstGeom prst="rect">
          <a:avLst/>
        </a:prstGeom>
        <a:noFill/>
        <a:ln>
          <a:noFill/>
        </a:ln>
        <a:effectLst/>
      </dsp:spPr>
      <dsp:style>
        <a:lnRef idx="0">
          <a:scrgbClr r="0" g="0" b="0"/>
        </a:lnRef>
        <a:fillRef idx="0">
          <a:scrgbClr r="0" g="0" b="0"/>
        </a:fillRef>
        <a:effectRef idx="0">
          <a:scrgbClr r="0" g="0" b="0"/>
        </a:effectRef>
        <a:fontRef idx="minor"/>
      </dsp:style>
    </dsp:sp>
    <dsp:sp modelId="{79E9288A-D6E4-4E8B-A12B-2DE9E8C62BCF}">
      <dsp:nvSpPr>
        <dsp:cNvPr id="0" name=""/>
        <dsp:cNvSpPr/>
      </dsp:nvSpPr>
      <dsp:spPr>
        <a:xfrm>
          <a:off x="3741425" y="3230996"/>
          <a:ext cx="1359393" cy="95153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i="0" kern="1200" dirty="0"/>
            <a:t>Create a data frame by parsing the launch HTML tables</a:t>
          </a:r>
          <a:endParaRPr lang="pl-PL" sz="1100" b="1" kern="1200" dirty="0">
            <a:solidFill>
              <a:schemeClr val="bg1"/>
            </a:solidFill>
            <a:latin typeface="+mn-lt"/>
          </a:endParaRPr>
        </a:p>
      </dsp:txBody>
      <dsp:txXfrm>
        <a:off x="3787883" y="3277454"/>
        <a:ext cx="1266477" cy="8586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8E575-7AA5-4C75-AF7C-F83F5DFC8C68}">
      <dsp:nvSpPr>
        <dsp:cNvPr id="0" name=""/>
        <dsp:cNvSpPr/>
      </dsp:nvSpPr>
      <dsp:spPr>
        <a:xfrm>
          <a:off x="4940" y="0"/>
          <a:ext cx="1531413"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b="1" kern="1200" dirty="0" err="1"/>
            <a:t>Standardise</a:t>
          </a:r>
          <a:r>
            <a:rPr lang="pl-PL" sz="1300" b="1" kern="1200" dirty="0"/>
            <a:t> data</a:t>
          </a:r>
        </a:p>
      </dsp:txBody>
      <dsp:txXfrm>
        <a:off x="25026" y="20086"/>
        <a:ext cx="1491241" cy="645627"/>
      </dsp:txXfrm>
    </dsp:sp>
    <dsp:sp modelId="{F0071F7A-317C-4AD2-8FE3-6386BA43DE34}">
      <dsp:nvSpPr>
        <dsp:cNvPr id="0" name=""/>
        <dsp:cNvSpPr/>
      </dsp:nvSpPr>
      <dsp:spPr>
        <a:xfrm>
          <a:off x="1689495" y="153004"/>
          <a:ext cx="324659" cy="379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l-PL" sz="1100" kern="1200"/>
        </a:p>
      </dsp:txBody>
      <dsp:txXfrm>
        <a:off x="1689495" y="228962"/>
        <a:ext cx="227261" cy="227874"/>
      </dsp:txXfrm>
    </dsp:sp>
    <dsp:sp modelId="{C782399F-0126-465C-93B0-2812E37D1F77}">
      <dsp:nvSpPr>
        <dsp:cNvPr id="0" name=""/>
        <dsp:cNvSpPr/>
      </dsp:nvSpPr>
      <dsp:spPr>
        <a:xfrm>
          <a:off x="2148919" y="0"/>
          <a:ext cx="1531413"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b="1" kern="1200" dirty="0">
              <a:solidFill>
                <a:schemeClr val="bg1"/>
              </a:solidFill>
              <a:latin typeface="+mn-lt"/>
            </a:rPr>
            <a:t>S</a:t>
          </a:r>
          <a:r>
            <a:rPr lang="en-US" sz="1300" b="1" kern="1200" dirty="0" err="1">
              <a:solidFill>
                <a:schemeClr val="bg1"/>
              </a:solidFill>
              <a:latin typeface="+mn-lt"/>
            </a:rPr>
            <a:t>plit</a:t>
          </a:r>
          <a:r>
            <a:rPr lang="en-US" sz="1300" b="1" kern="1200" dirty="0">
              <a:solidFill>
                <a:schemeClr val="bg1"/>
              </a:solidFill>
              <a:latin typeface="+mn-lt"/>
            </a:rPr>
            <a:t> into test data and training data</a:t>
          </a:r>
          <a:endParaRPr lang="pl-PL" sz="1300" b="1" kern="1200" dirty="0">
            <a:solidFill>
              <a:schemeClr val="bg1"/>
            </a:solidFill>
            <a:latin typeface="+mn-lt"/>
          </a:endParaRPr>
        </a:p>
      </dsp:txBody>
      <dsp:txXfrm>
        <a:off x="2169005" y="20086"/>
        <a:ext cx="1491241" cy="645627"/>
      </dsp:txXfrm>
    </dsp:sp>
    <dsp:sp modelId="{ED8EB552-F7F2-4FFC-8A8C-142A78BCEB1D}">
      <dsp:nvSpPr>
        <dsp:cNvPr id="0" name=""/>
        <dsp:cNvSpPr/>
      </dsp:nvSpPr>
      <dsp:spPr>
        <a:xfrm>
          <a:off x="3833474" y="153004"/>
          <a:ext cx="324659" cy="379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l-PL" sz="1100" kern="1200"/>
        </a:p>
      </dsp:txBody>
      <dsp:txXfrm>
        <a:off x="3833474" y="228962"/>
        <a:ext cx="227261" cy="227874"/>
      </dsp:txXfrm>
    </dsp:sp>
    <dsp:sp modelId="{BD9DE312-0A11-4B89-9198-5D0D75036CA0}">
      <dsp:nvSpPr>
        <dsp:cNvPr id="0" name=""/>
        <dsp:cNvSpPr/>
      </dsp:nvSpPr>
      <dsp:spPr>
        <a:xfrm>
          <a:off x="4292898" y="0"/>
          <a:ext cx="1531413"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b="1" i="0" kern="1200" dirty="0" err="1"/>
            <a:t>Bulid</a:t>
          </a:r>
          <a:r>
            <a:rPr lang="pl-PL" sz="1300" b="1" i="0" kern="1200" dirty="0"/>
            <a:t> model</a:t>
          </a:r>
          <a:endParaRPr lang="pl-PL" sz="1300" kern="1200" dirty="0"/>
        </a:p>
      </dsp:txBody>
      <dsp:txXfrm>
        <a:off x="4312984" y="20086"/>
        <a:ext cx="1491241" cy="645627"/>
      </dsp:txXfrm>
    </dsp:sp>
    <dsp:sp modelId="{73EAB667-A9BB-42F4-8E15-DBEDCAF6F472}">
      <dsp:nvSpPr>
        <dsp:cNvPr id="0" name=""/>
        <dsp:cNvSpPr/>
      </dsp:nvSpPr>
      <dsp:spPr>
        <a:xfrm>
          <a:off x="5978329" y="153004"/>
          <a:ext cx="326516" cy="379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l-PL" sz="1100" kern="1200"/>
        </a:p>
      </dsp:txBody>
      <dsp:txXfrm>
        <a:off x="5978329" y="228962"/>
        <a:ext cx="228561" cy="227874"/>
      </dsp:txXfrm>
    </dsp:sp>
    <dsp:sp modelId="{2A33AAD9-EE31-4198-AB51-1EDDF7F5D5B3}">
      <dsp:nvSpPr>
        <dsp:cNvPr id="0" name=""/>
        <dsp:cNvSpPr/>
      </dsp:nvSpPr>
      <dsp:spPr>
        <a:xfrm>
          <a:off x="6440381" y="0"/>
          <a:ext cx="1531413"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b="1" kern="1200" dirty="0">
              <a:solidFill>
                <a:schemeClr val="bg1"/>
              </a:solidFill>
              <a:latin typeface="+mn-lt"/>
            </a:rPr>
            <a:t>U</a:t>
          </a:r>
          <a:r>
            <a:rPr lang="en-US" sz="1300" b="1" kern="1200" dirty="0">
              <a:solidFill>
                <a:schemeClr val="bg1"/>
              </a:solidFill>
              <a:latin typeface="+mn-lt"/>
            </a:rPr>
            <a:t>sing </a:t>
          </a:r>
          <a:r>
            <a:rPr lang="en-US" sz="1300" b="1" kern="1200" dirty="0" err="1">
              <a:solidFill>
                <a:schemeClr val="bg1"/>
              </a:solidFill>
              <a:latin typeface="+mn-lt"/>
            </a:rPr>
            <a:t>GridSearchCV</a:t>
          </a:r>
          <a:r>
            <a:rPr lang="en-US" sz="1300" b="1" kern="1200" dirty="0">
              <a:solidFill>
                <a:schemeClr val="bg1"/>
              </a:solidFill>
              <a:latin typeface="+mn-lt"/>
            </a:rPr>
            <a:t> to find the best parameters</a:t>
          </a:r>
          <a:endParaRPr lang="pl-PL" sz="1300" b="1" kern="1200" dirty="0">
            <a:solidFill>
              <a:schemeClr val="bg1"/>
            </a:solidFill>
            <a:latin typeface="+mn-lt"/>
          </a:endParaRPr>
        </a:p>
      </dsp:txBody>
      <dsp:txXfrm>
        <a:off x="6460467" y="20086"/>
        <a:ext cx="1491241" cy="645627"/>
      </dsp:txXfrm>
    </dsp:sp>
    <dsp:sp modelId="{A8FE92D9-4D7F-4238-BAE3-2AF1E90422DC}">
      <dsp:nvSpPr>
        <dsp:cNvPr id="0" name=""/>
        <dsp:cNvSpPr/>
      </dsp:nvSpPr>
      <dsp:spPr>
        <a:xfrm>
          <a:off x="8124060" y="153004"/>
          <a:ext cx="322802" cy="379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l-PL" sz="1100" kern="1200"/>
        </a:p>
      </dsp:txBody>
      <dsp:txXfrm>
        <a:off x="8124060" y="228962"/>
        <a:ext cx="225961" cy="227874"/>
      </dsp:txXfrm>
    </dsp:sp>
    <dsp:sp modelId="{EF3BD583-7265-4408-9106-32D392FF29B7}">
      <dsp:nvSpPr>
        <dsp:cNvPr id="0" name=""/>
        <dsp:cNvSpPr/>
      </dsp:nvSpPr>
      <dsp:spPr>
        <a:xfrm>
          <a:off x="8580857" y="0"/>
          <a:ext cx="1531413" cy="6857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l-PL" sz="1300" b="1" kern="1200" dirty="0" err="1">
              <a:solidFill>
                <a:schemeClr val="bg1"/>
              </a:solidFill>
              <a:latin typeface="+mn-lt"/>
            </a:rPr>
            <a:t>Calculate</a:t>
          </a:r>
          <a:r>
            <a:rPr lang="pl-PL" sz="1300" b="1" kern="1200" dirty="0">
              <a:solidFill>
                <a:schemeClr val="bg1"/>
              </a:solidFill>
              <a:latin typeface="+mn-lt"/>
            </a:rPr>
            <a:t> </a:t>
          </a:r>
          <a:r>
            <a:rPr lang="pl-PL" sz="1300" b="1" kern="1200" dirty="0" err="1">
              <a:solidFill>
                <a:schemeClr val="bg1"/>
              </a:solidFill>
              <a:latin typeface="+mn-lt"/>
            </a:rPr>
            <a:t>accuracy</a:t>
          </a:r>
          <a:endParaRPr lang="pl-PL" sz="1300" b="1" kern="1200" dirty="0">
            <a:solidFill>
              <a:schemeClr val="bg1"/>
            </a:solidFill>
            <a:latin typeface="+mn-lt"/>
          </a:endParaRPr>
        </a:p>
      </dsp:txBody>
      <dsp:txXfrm>
        <a:off x="8600943" y="20086"/>
        <a:ext cx="1491241" cy="6456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381835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399496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US" b="0" i="0" dirty="0">
                <a:effectLst/>
                <a:latin typeface="-apple-system"/>
              </a:rPr>
              <a:t>Draw a </a:t>
            </a:r>
            <a:r>
              <a:rPr lang="en-US" dirty="0" err="1"/>
              <a:t>PolyLine</a:t>
            </a:r>
            <a:r>
              <a:rPr lang="en-US" b="0" i="0" dirty="0">
                <a:effectLst/>
                <a:latin typeface="-apple-system"/>
              </a:rPr>
              <a:t> between a launch site to the selected coastline point</a:t>
            </a:r>
            <a:endParaRPr lang="pl-PL" dirty="0"/>
          </a:p>
        </p:txBody>
      </p:sp>
      <p:sp>
        <p:nvSpPr>
          <p:cNvPr id="4" name="Symbol zastępczy numeru slajdu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144853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015446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860662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piotpal/IBM-Data-Science-Final-Project/blob/main/SpaceX%20Falcon%209%20-%20Collecting%20the%20data.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iotpal/IBM-Data-Science-Final-Project/blob/main/SpaceX%20Falcon%209-%20Exploring%20and%20Preparing%20Data.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iotpal/IBM-Data-Science-Final-Project/blob/main/SpaceX%20Falcon%209%20-%20SQL%20Notebook.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github.com/piotpal/IBM-Data-Science-Final-Project/blob/main/SpaceX%20Falcon%209%20-Launch%20Sites%20Locations%20Analysis%20with%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iotpal/IBM-Data-Science-Final-Project/blob/main/SpaceX%20Falcon%209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piotpal/IBM-Data-Science-Final-Project/blob/main/SpaceX%20Falcon%209%20-%20Machine%20Learning%20Prediction.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piotpal/IBM-Data-Science-Final-Project/blob/main/SpaceX%20Falcon%209_dash_app.py"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piotpal/IBM-Data-Science-Final-Project/blob/main/SpaceX%20Falcon%209%20-%20Collecting%20the%20data.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png"/><Relationship Id="rId7" Type="http://schemas.openxmlformats.org/officeDocument/2006/relationships/diagramQuickStyle" Target="../diagrams/quickStyle4.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github.com/piotpal/IBM-Data-Science-Final-Project/blob/main/SpaceX%20Falcon%209%20-Webscraping.ipynb" TargetMode="External"/><Relationship Id="rId9" Type="http://schemas.microsoft.com/office/2007/relationships/diagramDrawing" Target="../diagrams/drawing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pl-PL" dirty="0">
                <a:solidFill>
                  <a:schemeClr val="bg2"/>
                </a:solidFill>
                <a:latin typeface="Abadi"/>
                <a:ea typeface="SF Pro" pitchFamily="2" charset="0"/>
                <a:cs typeface="SF Pro" pitchFamily="2" charset="0"/>
              </a:rPr>
              <a:t>Piotr Palacz</a:t>
            </a:r>
            <a:endParaRPr lang="en-US" dirty="0">
              <a:solidFill>
                <a:schemeClr val="bg2"/>
              </a:solidFill>
              <a:latin typeface="Abadi"/>
              <a:ea typeface="SF Pro" pitchFamily="2" charset="0"/>
              <a:cs typeface="SF Pro" pitchFamily="2" charset="0"/>
            </a:endParaRPr>
          </a:p>
          <a:p>
            <a:r>
              <a:rPr lang="pl-PL" dirty="0">
                <a:solidFill>
                  <a:schemeClr val="bg2"/>
                </a:solidFill>
                <a:latin typeface="Abadi" panose="020B0604020104020204" pitchFamily="34" charset="0"/>
                <a:ea typeface="SF Pro" pitchFamily="2" charset="0"/>
                <a:cs typeface="SF Pro" pitchFamily="2" charset="0"/>
              </a:rPr>
              <a:t>08.03.2023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lgn="just">
              <a:buNone/>
            </a:pPr>
            <a:r>
              <a:rPr lang="pl-PL" sz="2800" dirty="0">
                <a:solidFill>
                  <a:schemeClr val="accent3">
                    <a:lumMod val="25000"/>
                  </a:schemeClr>
                </a:solidFill>
                <a:latin typeface="Abadi" panose="020B0604020104020204" pitchFamily="34" charset="0"/>
              </a:rPr>
              <a:t>We </a:t>
            </a:r>
            <a:r>
              <a:rPr lang="pl-PL" sz="2800" dirty="0" err="1">
                <a:solidFill>
                  <a:schemeClr val="accent3">
                    <a:lumMod val="25000"/>
                  </a:schemeClr>
                </a:solidFill>
                <a:latin typeface="Abadi" panose="020B0604020104020204" pitchFamily="34" charset="0"/>
              </a:rPr>
              <a:t>filtered</a:t>
            </a:r>
            <a:r>
              <a:rPr lang="en-US" sz="2800" dirty="0">
                <a:solidFill>
                  <a:schemeClr val="accent3">
                    <a:lumMod val="25000"/>
                  </a:schemeClr>
                </a:solidFill>
                <a:latin typeface="Abadi" panose="020B0604020104020204" pitchFamily="34" charset="0"/>
              </a:rPr>
              <a:t> the </a:t>
            </a:r>
            <a:r>
              <a:rPr lang="en-US" sz="2800" dirty="0" err="1">
                <a:solidFill>
                  <a:schemeClr val="accent3">
                    <a:lumMod val="25000"/>
                  </a:schemeClr>
                </a:solidFill>
                <a:latin typeface="Abadi" panose="020B0604020104020204" pitchFamily="34" charset="0"/>
              </a:rPr>
              <a:t>dataframe</a:t>
            </a:r>
            <a:r>
              <a:rPr lang="en-US" sz="2800" dirty="0">
                <a:solidFill>
                  <a:schemeClr val="accent3">
                    <a:lumMod val="25000"/>
                  </a:schemeClr>
                </a:solidFill>
                <a:latin typeface="Abadi" panose="020B0604020104020204" pitchFamily="34" charset="0"/>
              </a:rPr>
              <a:t> to only include Falcon 9 launches</a:t>
            </a:r>
            <a:r>
              <a:rPr lang="pl-PL" sz="2800" dirty="0">
                <a:solidFill>
                  <a:schemeClr val="accent3">
                    <a:lumMod val="25000"/>
                  </a:schemeClr>
                </a:solidFill>
                <a:latin typeface="Abadi" panose="020B0604020104020204" pitchFamily="34" charset="0"/>
              </a:rPr>
              <a:t> and </a:t>
            </a:r>
            <a:r>
              <a:rPr lang="en-US" sz="2800" dirty="0">
                <a:solidFill>
                  <a:schemeClr val="accent3">
                    <a:lumMod val="25000"/>
                  </a:schemeClr>
                </a:solidFill>
                <a:latin typeface="Abadi" panose="020B0604020104020204" pitchFamily="34" charset="0"/>
              </a:rPr>
              <a:t>replaced</a:t>
            </a:r>
            <a:r>
              <a:rPr lang="pl-PL" sz="2800" dirty="0">
                <a:solidFill>
                  <a:schemeClr val="accent3">
                    <a:lumMod val="25000"/>
                  </a:schemeClr>
                </a:solidFill>
                <a:latin typeface="Abadi" panose="020B0604020104020204" pitchFamily="34" charset="0"/>
              </a:rPr>
              <a:t> m</a:t>
            </a:r>
            <a:r>
              <a:rPr lang="en-US" sz="2800" dirty="0" err="1">
                <a:solidFill>
                  <a:schemeClr val="accent3">
                    <a:lumMod val="25000"/>
                  </a:schemeClr>
                </a:solidFill>
                <a:latin typeface="Abadi" panose="020B0604020104020204" pitchFamily="34" charset="0"/>
              </a:rPr>
              <a:t>issing</a:t>
            </a:r>
            <a:r>
              <a:rPr lang="en-US" sz="2800" dirty="0">
                <a:solidFill>
                  <a:schemeClr val="accent3">
                    <a:lumMod val="25000"/>
                  </a:schemeClr>
                </a:solidFill>
                <a:latin typeface="Abadi" panose="020B0604020104020204" pitchFamily="34" charset="0"/>
              </a:rPr>
              <a:t> payload mass data with an average value of payload mass</a:t>
            </a:r>
            <a:r>
              <a:rPr lang="pl-PL" sz="2800" dirty="0">
                <a:solidFill>
                  <a:schemeClr val="accent3">
                    <a:lumMod val="25000"/>
                  </a:schemeClr>
                </a:solidFill>
                <a:latin typeface="Abadi" panose="020B0604020104020204" pitchFamily="34" charset="0"/>
              </a:rPr>
              <a:t> </a:t>
            </a:r>
            <a:r>
              <a:rPr lang="pl-PL" sz="2800" dirty="0" err="1">
                <a:solidFill>
                  <a:schemeClr val="accent3">
                    <a:lumMod val="25000"/>
                  </a:schemeClr>
                </a:solidFill>
                <a:latin typeface="Abadi" panose="020B0604020104020204" pitchFamily="34" charset="0"/>
              </a:rPr>
              <a:t>using</a:t>
            </a:r>
            <a:r>
              <a:rPr lang="pl-PL" sz="2800" dirty="0">
                <a:solidFill>
                  <a:schemeClr val="accent3">
                    <a:lumMod val="25000"/>
                  </a:schemeClr>
                </a:solidFill>
                <a:latin typeface="Abadi" panose="020B0604020104020204" pitchFamily="34" charset="0"/>
              </a:rPr>
              <a:t> the </a:t>
            </a:r>
            <a:r>
              <a:rPr lang="pl-PL" sz="2800" dirty="0" err="1">
                <a:solidFill>
                  <a:schemeClr val="accent3">
                    <a:lumMod val="25000"/>
                  </a:schemeClr>
                </a:solidFill>
                <a:latin typeface="Abadi" panose="020B0604020104020204" pitchFamily="34" charset="0"/>
              </a:rPr>
              <a:t>NumPY</a:t>
            </a:r>
            <a:r>
              <a:rPr lang="pl-PL" sz="2800" dirty="0">
                <a:solidFill>
                  <a:schemeClr val="accent3">
                    <a:lumMod val="25000"/>
                  </a:schemeClr>
                </a:solidFill>
                <a:latin typeface="Abadi" panose="020B0604020104020204" pitchFamily="34" charset="0"/>
              </a:rPr>
              <a:t> </a:t>
            </a:r>
            <a:r>
              <a:rPr lang="pl-PL" sz="2800" dirty="0" err="1">
                <a:solidFill>
                  <a:schemeClr val="accent3">
                    <a:lumMod val="25000"/>
                  </a:schemeClr>
                </a:solidFill>
                <a:latin typeface="Abadi" panose="020B0604020104020204" pitchFamily="34" charset="0"/>
              </a:rPr>
              <a:t>library</a:t>
            </a:r>
            <a:r>
              <a:rPr lang="pl-PL" dirty="0">
                <a:solidFill>
                  <a:schemeClr val="accent3">
                    <a:lumMod val="25000"/>
                  </a:schemeClr>
                </a:solidFill>
                <a:latin typeface="Abadi" panose="020B0604020104020204" pitchFamily="34" charset="0"/>
              </a:rPr>
              <a:t>.</a:t>
            </a:r>
            <a:endParaRPr lang="en-US" sz="2800" dirty="0">
              <a:solidFill>
                <a:schemeClr val="accent3">
                  <a:lumMod val="25000"/>
                </a:schemeClr>
              </a:solidFill>
              <a:latin typeface="Abadi" panose="020B0604020104020204" pitchFamily="34" charset="0"/>
            </a:endParaRPr>
          </a:p>
          <a:p>
            <a:endParaRPr lang="pl-PL" dirty="0"/>
          </a:p>
          <a:p>
            <a:endParaRPr lang="pl-PL" dirty="0"/>
          </a:p>
          <a:p>
            <a:pPr marL="0" indent="0">
              <a:lnSpc>
                <a:spcPct val="100000"/>
              </a:lnSpc>
              <a:spcBef>
                <a:spcPts val="1400"/>
              </a:spcBef>
              <a:buNone/>
            </a:pPr>
            <a:r>
              <a:rPr lang="pl-PL" sz="2800" dirty="0">
                <a:solidFill>
                  <a:schemeClr val="accent3">
                    <a:lumMod val="25000"/>
                  </a:schemeClr>
                </a:solidFill>
                <a:latin typeface="Abadi" panose="020B0604020104020204" pitchFamily="34" charset="0"/>
              </a:rPr>
              <a:t>To </a:t>
            </a:r>
            <a:r>
              <a:rPr lang="pl-PL" sz="2800" dirty="0" err="1">
                <a:solidFill>
                  <a:schemeClr val="accent3">
                    <a:lumMod val="25000"/>
                  </a:schemeClr>
                </a:solidFill>
                <a:latin typeface="Abadi" panose="020B0604020104020204" pitchFamily="34" charset="0"/>
              </a:rPr>
              <a:t>check</a:t>
            </a:r>
            <a:r>
              <a:rPr lang="pl-PL" sz="2800" dirty="0">
                <a:solidFill>
                  <a:schemeClr val="accent3">
                    <a:lumMod val="25000"/>
                  </a:schemeClr>
                </a:solidFill>
                <a:latin typeface="Abadi" panose="020B0604020104020204" pitchFamily="34" charset="0"/>
              </a:rPr>
              <a:t> the notebook:</a:t>
            </a:r>
          </a:p>
          <a:p>
            <a:pPr marL="0" indent="0">
              <a:lnSpc>
                <a:spcPct val="100000"/>
              </a:lnSpc>
              <a:spcBef>
                <a:spcPts val="1400"/>
              </a:spcBef>
              <a:buNone/>
            </a:pPr>
            <a:r>
              <a:rPr lang="en-US" sz="2800" dirty="0">
                <a:solidFill>
                  <a:schemeClr val="accent3">
                    <a:lumMod val="25000"/>
                  </a:schemeClr>
                </a:solidFill>
                <a:latin typeface="Abadi" panose="020B0604020104020204" pitchFamily="34" charset="0"/>
                <a:hlinkClick r:id="rId4"/>
              </a:rPr>
              <a:t>GitHub URL</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Obraz 2">
            <a:extLst>
              <a:ext uri="{FF2B5EF4-FFF2-40B4-BE49-F238E27FC236}">
                <a16:creationId xmlns:a16="http://schemas.microsoft.com/office/drawing/2014/main" id="{358AE164-823D-AA1F-E6DA-C57CEFE35350}"/>
              </a:ext>
            </a:extLst>
          </p:cNvPr>
          <p:cNvPicPr>
            <a:picLocks noChangeAspect="1"/>
          </p:cNvPicPr>
          <p:nvPr/>
        </p:nvPicPr>
        <p:blipFill>
          <a:blip r:embed="rId5"/>
          <a:stretch>
            <a:fillRect/>
          </a:stretch>
        </p:blipFill>
        <p:spPr>
          <a:xfrm>
            <a:off x="770011" y="3444777"/>
            <a:ext cx="9534294" cy="111303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515601" cy="449372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Using dot plots, it is </a:t>
            </a:r>
            <a:r>
              <a:rPr lang="en-US" sz="2200" dirty="0" err="1">
                <a:solidFill>
                  <a:schemeClr val="accent3">
                    <a:lumMod val="25000"/>
                  </a:schemeClr>
                </a:solidFill>
                <a:latin typeface="Abadi"/>
              </a:rPr>
              <a:t>visualised</a:t>
            </a:r>
            <a:r>
              <a:rPr lang="en-US" sz="2200" dirty="0">
                <a:solidFill>
                  <a:schemeClr val="accent3">
                    <a:lumMod val="25000"/>
                  </a:schemeClr>
                </a:solidFill>
                <a:latin typeface="Abadi"/>
              </a:rPr>
              <a:t> how the relationships between specific data influence launch success. In addition, thanks to the </a:t>
            </a:r>
            <a:r>
              <a:rPr lang="en-US" sz="2200" dirty="0" err="1">
                <a:solidFill>
                  <a:schemeClr val="accent3">
                    <a:lumMod val="25000"/>
                  </a:schemeClr>
                </a:solidFill>
                <a:latin typeface="Abadi"/>
              </a:rPr>
              <a:t>visualisation</a:t>
            </a:r>
            <a:r>
              <a:rPr lang="en-US" sz="2200" dirty="0">
                <a:solidFill>
                  <a:schemeClr val="accent3">
                    <a:lumMod val="25000"/>
                  </a:schemeClr>
                </a:solidFill>
                <a:latin typeface="Abadi"/>
              </a:rPr>
              <a:t>, we can easily see that the success of the launch is increasing year on year</a:t>
            </a:r>
            <a:r>
              <a:rPr lang="pl-PL" sz="2200" dirty="0">
                <a:solidFill>
                  <a:schemeClr val="accent3">
                    <a:lumMod val="25000"/>
                  </a:schemeClr>
                </a:solidFill>
                <a:latin typeface="Abadi"/>
              </a:rPr>
              <a:t>.</a:t>
            </a: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Obraz 5">
            <a:extLst>
              <a:ext uri="{FF2B5EF4-FFF2-40B4-BE49-F238E27FC236}">
                <a16:creationId xmlns:a16="http://schemas.microsoft.com/office/drawing/2014/main" id="{69E0E67D-7B74-A17D-3E14-7F00371AA120}"/>
              </a:ext>
            </a:extLst>
          </p:cNvPr>
          <p:cNvPicPr>
            <a:picLocks noChangeAspect="1"/>
          </p:cNvPicPr>
          <p:nvPr/>
        </p:nvPicPr>
        <p:blipFill>
          <a:blip r:embed="rId3"/>
          <a:stretch>
            <a:fillRect/>
          </a:stretch>
        </p:blipFill>
        <p:spPr>
          <a:xfrm>
            <a:off x="625622" y="2926079"/>
            <a:ext cx="10659989" cy="2256321"/>
          </a:xfrm>
          <a:prstGeom prst="rect">
            <a:avLst/>
          </a:prstGeom>
        </p:spPr>
      </p:pic>
      <p:sp>
        <p:nvSpPr>
          <p:cNvPr id="8" name="pole tekstowe 7">
            <a:extLst>
              <a:ext uri="{FF2B5EF4-FFF2-40B4-BE49-F238E27FC236}">
                <a16:creationId xmlns:a16="http://schemas.microsoft.com/office/drawing/2014/main" id="{E5678856-8D18-267E-ECD4-9E13957CDA5D}"/>
              </a:ext>
            </a:extLst>
          </p:cNvPr>
          <p:cNvSpPr txBox="1"/>
          <p:nvPr/>
        </p:nvSpPr>
        <p:spPr>
          <a:xfrm>
            <a:off x="906389" y="5290263"/>
            <a:ext cx="6096000" cy="825867"/>
          </a:xfrm>
          <a:prstGeom prst="rect">
            <a:avLst/>
          </a:prstGeom>
          <a:noFill/>
        </p:spPr>
        <p:txBody>
          <a:bodyPr wrap="square">
            <a:spAutoFit/>
          </a:bodyPr>
          <a:lstStyle/>
          <a:p>
            <a:pPr marL="0" indent="0">
              <a:lnSpc>
                <a:spcPct val="100000"/>
              </a:lnSpc>
              <a:spcBef>
                <a:spcPts val="1400"/>
              </a:spcBef>
              <a:buNone/>
            </a:pPr>
            <a:r>
              <a:rPr lang="pl-PL" sz="1800" dirty="0">
                <a:solidFill>
                  <a:schemeClr val="accent3">
                    <a:lumMod val="25000"/>
                  </a:schemeClr>
                </a:solidFill>
                <a:latin typeface="Abadi" panose="020B0604020104020204" pitchFamily="34" charset="0"/>
              </a:rPr>
              <a:t>To </a:t>
            </a:r>
            <a:r>
              <a:rPr lang="pl-PL" sz="1800" dirty="0" err="1">
                <a:solidFill>
                  <a:schemeClr val="accent3">
                    <a:lumMod val="25000"/>
                  </a:schemeClr>
                </a:solidFill>
                <a:latin typeface="Abadi" panose="020B0604020104020204" pitchFamily="34" charset="0"/>
              </a:rPr>
              <a:t>check</a:t>
            </a:r>
            <a:r>
              <a:rPr lang="pl-PL" sz="1800" dirty="0">
                <a:solidFill>
                  <a:schemeClr val="accent3">
                    <a:lumMod val="25000"/>
                  </a:schemeClr>
                </a:solidFill>
                <a:latin typeface="Abadi" panose="020B0604020104020204" pitchFamily="34" charset="0"/>
              </a:rPr>
              <a:t> the notebook:</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GitHub URL</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pl-PL" sz="1600" b="1" i="0" dirty="0">
                <a:effectLst/>
                <a:latin typeface="-apple-system"/>
              </a:rPr>
              <a:t>The </a:t>
            </a:r>
            <a:r>
              <a:rPr lang="en-US" sz="1600" b="1" i="0" dirty="0">
                <a:effectLst/>
                <a:latin typeface="-apple-system"/>
              </a:rPr>
              <a:t>total payload mass carried by boosters launched by NASA (CRS)</a:t>
            </a:r>
            <a:r>
              <a:rPr lang="pl-PL" sz="1600" b="1" i="0" dirty="0">
                <a:effectLst/>
                <a:latin typeface="-apple-system"/>
              </a:rPr>
              <a:t> was 45596 kg</a:t>
            </a:r>
          </a:p>
          <a:p>
            <a:r>
              <a:rPr lang="pl-PL" sz="1600" b="1" dirty="0">
                <a:latin typeface="-apple-system"/>
              </a:rPr>
              <a:t>A</a:t>
            </a:r>
            <a:r>
              <a:rPr lang="en-US" sz="1600" b="1" i="0" dirty="0" err="1">
                <a:effectLst/>
                <a:latin typeface="-apple-system"/>
              </a:rPr>
              <a:t>verage</a:t>
            </a:r>
            <a:r>
              <a:rPr lang="en-US" sz="1600" b="1" i="0" dirty="0">
                <a:effectLst/>
                <a:latin typeface="-apple-system"/>
              </a:rPr>
              <a:t> payload mass carried by booster version F9 v1.1</a:t>
            </a:r>
            <a:r>
              <a:rPr lang="pl-PL" sz="1600" b="1" i="0" dirty="0">
                <a:effectLst/>
                <a:latin typeface="-apple-system"/>
              </a:rPr>
              <a:t> was 2928.4 kg</a:t>
            </a:r>
          </a:p>
          <a:p>
            <a:r>
              <a:rPr lang="pl-PL" sz="1600" b="1" dirty="0">
                <a:latin typeface="-apple-system"/>
              </a:rPr>
              <a:t>F</a:t>
            </a:r>
            <a:r>
              <a:rPr lang="en-US" sz="1600" b="1" i="0" dirty="0" err="1">
                <a:effectLst/>
                <a:latin typeface="-apple-system"/>
              </a:rPr>
              <a:t>irst</a:t>
            </a:r>
            <a:r>
              <a:rPr lang="en-US" sz="1600" b="1" i="0" dirty="0">
                <a:effectLst/>
                <a:latin typeface="-apple-system"/>
              </a:rPr>
              <a:t> </a:t>
            </a:r>
            <a:r>
              <a:rPr lang="en-US" sz="1600" b="1" i="0" dirty="0" err="1">
                <a:effectLst/>
                <a:latin typeface="-apple-system"/>
              </a:rPr>
              <a:t>succesful</a:t>
            </a:r>
            <a:r>
              <a:rPr lang="en-US" sz="1600" b="1" i="0" dirty="0">
                <a:effectLst/>
                <a:latin typeface="-apple-system"/>
              </a:rPr>
              <a:t> landing outcome in ground pad was achieved</a:t>
            </a:r>
            <a:r>
              <a:rPr lang="pl-PL" sz="1600" b="1" dirty="0">
                <a:latin typeface="-apple-system"/>
              </a:rPr>
              <a:t> in 01-05-2017</a:t>
            </a:r>
          </a:p>
          <a:p>
            <a:r>
              <a:rPr lang="en-US" sz="1600" b="1" i="0" dirty="0">
                <a:effectLst/>
                <a:latin typeface="-apple-system"/>
              </a:rPr>
              <a:t>F9 FT B1022</a:t>
            </a:r>
            <a:r>
              <a:rPr lang="pl-PL" sz="1600" b="1" i="0" dirty="0">
                <a:effectLst/>
                <a:latin typeface="-apple-system"/>
              </a:rPr>
              <a:t>, </a:t>
            </a:r>
            <a:r>
              <a:rPr lang="en-US" sz="1600" b="1" i="0" dirty="0">
                <a:effectLst/>
                <a:latin typeface="-apple-system"/>
              </a:rPr>
              <a:t>F9 FT B1026</a:t>
            </a:r>
            <a:r>
              <a:rPr lang="pl-PL" sz="1600" b="1" i="0" dirty="0">
                <a:effectLst/>
                <a:latin typeface="-apple-system"/>
              </a:rPr>
              <a:t>, </a:t>
            </a:r>
            <a:r>
              <a:rPr lang="en-US" sz="1600" b="1" i="0" dirty="0">
                <a:effectLst/>
                <a:latin typeface="-apple-system"/>
              </a:rPr>
              <a:t>F9 FT B1021.2</a:t>
            </a:r>
            <a:r>
              <a:rPr lang="pl-PL" sz="1600" b="1" i="0" dirty="0">
                <a:effectLst/>
                <a:latin typeface="-apple-system"/>
              </a:rPr>
              <a:t>, </a:t>
            </a:r>
            <a:r>
              <a:rPr lang="en-US" sz="1600" b="1" i="0" dirty="0">
                <a:effectLst/>
                <a:latin typeface="-apple-system"/>
              </a:rPr>
              <a:t>F9 FT B1031.2</a:t>
            </a:r>
            <a:r>
              <a:rPr lang="pl-PL" sz="1600" b="1" i="0" dirty="0">
                <a:effectLst/>
                <a:latin typeface="-apple-system"/>
              </a:rPr>
              <a:t> was </a:t>
            </a:r>
            <a:r>
              <a:rPr lang="en-US" sz="1600" b="1" i="0" dirty="0">
                <a:effectLst/>
                <a:latin typeface="-apple-system"/>
              </a:rPr>
              <a:t>boosters which have success in drone ship and have payload mass greater than 4000 but less than 6000</a:t>
            </a:r>
            <a:endParaRPr lang="pl-PL" sz="1600" b="1" i="0" dirty="0">
              <a:effectLst/>
              <a:latin typeface="-apple-system"/>
            </a:endParaRPr>
          </a:p>
          <a:p>
            <a:r>
              <a:rPr lang="pl-PL" sz="1600" b="1" dirty="0">
                <a:latin typeface="-apple-system"/>
              </a:rPr>
              <a:t>It was 100 </a:t>
            </a:r>
            <a:r>
              <a:rPr lang="en-US" sz="1600" b="1" dirty="0">
                <a:latin typeface="-apple-system"/>
              </a:rPr>
              <a:t>successful mission outcomes</a:t>
            </a:r>
            <a:r>
              <a:rPr lang="pl-PL" sz="1600" b="1" dirty="0">
                <a:latin typeface="-apple-system"/>
              </a:rPr>
              <a:t> and </a:t>
            </a:r>
            <a:r>
              <a:rPr lang="pl-PL" sz="1600" b="1" dirty="0" err="1">
                <a:latin typeface="-apple-system"/>
              </a:rPr>
              <a:t>only</a:t>
            </a:r>
            <a:r>
              <a:rPr lang="pl-PL" sz="1600" b="1" dirty="0">
                <a:latin typeface="-apple-system"/>
              </a:rPr>
              <a:t> 1 </a:t>
            </a:r>
            <a:r>
              <a:rPr lang="pl-PL" sz="1600" b="1" dirty="0" err="1">
                <a:latin typeface="-apple-system"/>
              </a:rPr>
              <a:t>failure</a:t>
            </a:r>
            <a:endParaRPr lang="en-US" sz="1600" b="1" i="0" dirty="0">
              <a:effectLst/>
              <a:latin typeface="-apple-system"/>
            </a:endParaRPr>
          </a:p>
          <a:p>
            <a:r>
              <a:rPr lang="en-US" sz="1600" b="1" i="0" dirty="0">
                <a:effectLst/>
                <a:latin typeface="-apple-system"/>
              </a:rPr>
              <a:t>in year 2015</a:t>
            </a:r>
            <a:r>
              <a:rPr lang="pl-PL" sz="1600" b="1" i="0" dirty="0">
                <a:effectLst/>
                <a:latin typeface="-apple-system"/>
              </a:rPr>
              <a:t> </a:t>
            </a:r>
            <a:r>
              <a:rPr lang="pl-PL" sz="1600" b="1" i="0" dirty="0" err="1">
                <a:effectLst/>
                <a:latin typeface="-apple-system"/>
              </a:rPr>
              <a:t>were</a:t>
            </a:r>
            <a:r>
              <a:rPr lang="pl-PL" sz="1600" b="1" i="0" dirty="0">
                <a:effectLst/>
                <a:latin typeface="-apple-system"/>
              </a:rPr>
              <a:t> </a:t>
            </a:r>
            <a:r>
              <a:rPr lang="pl-PL" sz="1600" b="1" i="0" dirty="0" err="1">
                <a:effectLst/>
                <a:latin typeface="-apple-system"/>
              </a:rPr>
              <a:t>two</a:t>
            </a:r>
            <a:r>
              <a:rPr lang="pl-PL" sz="1600" b="1" i="0" dirty="0">
                <a:effectLst/>
                <a:latin typeface="-apple-system"/>
              </a:rPr>
              <a:t> </a:t>
            </a:r>
            <a:r>
              <a:rPr lang="pl-PL" sz="1600" b="1" i="0" dirty="0" err="1">
                <a:effectLst/>
                <a:latin typeface="-apple-system"/>
              </a:rPr>
              <a:t>lunches</a:t>
            </a:r>
            <a:r>
              <a:rPr lang="pl-PL" sz="1600" b="1" i="0" dirty="0">
                <a:effectLst/>
                <a:latin typeface="-apple-system"/>
              </a:rPr>
              <a:t>:</a:t>
            </a:r>
            <a:endParaRPr lang="en-US" sz="1600" b="1" i="0" dirty="0">
              <a:effectLst/>
              <a:latin typeface="-apple-system"/>
            </a:endParaRPr>
          </a:p>
          <a:p>
            <a:pPr marL="0" indent="0">
              <a:buNone/>
            </a:pPr>
            <a:endParaRPr lang="en-US" dirty="0"/>
          </a:p>
          <a:p>
            <a:pPr marL="0" indent="0">
              <a:buNone/>
            </a:pPr>
            <a:endParaRPr lang="en-US" sz="1600" b="1"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8" name="Obraz 7">
            <a:extLst>
              <a:ext uri="{FF2B5EF4-FFF2-40B4-BE49-F238E27FC236}">
                <a16:creationId xmlns:a16="http://schemas.microsoft.com/office/drawing/2014/main" id="{AAEADFA7-9A33-F7D5-EFD0-3D7ECF5A11A0}"/>
              </a:ext>
            </a:extLst>
          </p:cNvPr>
          <p:cNvPicPr>
            <a:picLocks noChangeAspect="1"/>
          </p:cNvPicPr>
          <p:nvPr/>
        </p:nvPicPr>
        <p:blipFill>
          <a:blip r:embed="rId3"/>
          <a:stretch>
            <a:fillRect/>
          </a:stretch>
        </p:blipFill>
        <p:spPr>
          <a:xfrm>
            <a:off x="4093549" y="3753729"/>
            <a:ext cx="3993812" cy="818271"/>
          </a:xfrm>
          <a:prstGeom prst="rect">
            <a:avLst/>
          </a:prstGeom>
        </p:spPr>
      </p:pic>
      <p:sp>
        <p:nvSpPr>
          <p:cNvPr id="14" name="pole tekstowe 13">
            <a:extLst>
              <a:ext uri="{FF2B5EF4-FFF2-40B4-BE49-F238E27FC236}">
                <a16:creationId xmlns:a16="http://schemas.microsoft.com/office/drawing/2014/main" id="{7E9299B1-E87A-00B0-1327-C45C373AC267}"/>
              </a:ext>
            </a:extLst>
          </p:cNvPr>
          <p:cNvSpPr txBox="1"/>
          <p:nvPr/>
        </p:nvSpPr>
        <p:spPr>
          <a:xfrm>
            <a:off x="770010" y="5188093"/>
            <a:ext cx="6096000" cy="825867"/>
          </a:xfrm>
          <a:prstGeom prst="rect">
            <a:avLst/>
          </a:prstGeom>
          <a:noFill/>
        </p:spPr>
        <p:txBody>
          <a:bodyPr wrap="square">
            <a:spAutoFit/>
          </a:bodyPr>
          <a:lstStyle/>
          <a:p>
            <a:pPr marL="0" indent="0">
              <a:lnSpc>
                <a:spcPct val="100000"/>
              </a:lnSpc>
              <a:spcBef>
                <a:spcPts val="1400"/>
              </a:spcBef>
              <a:buNone/>
            </a:pPr>
            <a:r>
              <a:rPr lang="pl-PL" sz="1800" dirty="0">
                <a:solidFill>
                  <a:schemeClr val="accent3">
                    <a:lumMod val="25000"/>
                  </a:schemeClr>
                </a:solidFill>
                <a:latin typeface="Abadi" panose="020B0604020104020204" pitchFamily="34" charset="0"/>
              </a:rPr>
              <a:t>To </a:t>
            </a:r>
            <a:r>
              <a:rPr lang="pl-PL" sz="1800" dirty="0" err="1">
                <a:solidFill>
                  <a:schemeClr val="accent3">
                    <a:lumMod val="25000"/>
                  </a:schemeClr>
                </a:solidFill>
                <a:latin typeface="Abadi" panose="020B0604020104020204" pitchFamily="34" charset="0"/>
              </a:rPr>
              <a:t>check</a:t>
            </a:r>
            <a:r>
              <a:rPr lang="pl-PL" sz="1800" dirty="0">
                <a:solidFill>
                  <a:schemeClr val="accent3">
                    <a:lumMod val="25000"/>
                  </a:schemeClr>
                </a:solidFill>
                <a:latin typeface="Abadi" panose="020B0604020104020204" pitchFamily="34" charset="0"/>
              </a:rPr>
              <a:t> the notebook:</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GitHub URL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gn="just">
              <a:lnSpc>
                <a:spcPct val="100000"/>
              </a:lnSpc>
              <a:spcBef>
                <a:spcPts val="1400"/>
              </a:spcBef>
              <a:buNone/>
            </a:pPr>
            <a:r>
              <a:rPr lang="pl-PL" sz="2200" dirty="0">
                <a:solidFill>
                  <a:schemeClr val="accent3">
                    <a:lumMod val="25000"/>
                  </a:schemeClr>
                </a:solidFill>
                <a:latin typeface="Abadi" panose="020B0604020104020204" pitchFamily="34" charset="0"/>
              </a:rPr>
              <a:t>On map was </a:t>
            </a:r>
            <a:r>
              <a:rPr lang="pl-PL" sz="2200" dirty="0" err="1">
                <a:solidFill>
                  <a:schemeClr val="accent3">
                    <a:lumMod val="25000"/>
                  </a:schemeClr>
                </a:solidFill>
                <a:latin typeface="Abadi" panose="020B0604020104020204" pitchFamily="34" charset="0"/>
              </a:rPr>
              <a:t>marked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all</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launch</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sites</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the success/failed launches for each site</a:t>
            </a:r>
            <a:r>
              <a:rPr lang="pl-PL" sz="2200" dirty="0">
                <a:solidFill>
                  <a:schemeClr val="accent3">
                    <a:lumMod val="25000"/>
                  </a:schemeClr>
                </a:solidFill>
                <a:latin typeface="Abadi" panose="020B0604020104020204" pitchFamily="34" charset="0"/>
              </a:rPr>
              <a:t> and was </a:t>
            </a:r>
            <a:r>
              <a:rPr lang="pl-PL" sz="2200" dirty="0" err="1">
                <a:solidFill>
                  <a:schemeClr val="accent3">
                    <a:lumMod val="25000"/>
                  </a:schemeClr>
                </a:solidFill>
                <a:latin typeface="Abadi" panose="020B0604020104020204" pitchFamily="34" charset="0"/>
              </a:rPr>
              <a:t>calculated</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the distances between a launch site to its proximities</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We use folium</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Circle to add a highlighted circle area with a text label on a specific coordinate. Next, we explore and analyze the proximities of launch sites.</a:t>
            </a:r>
            <a:r>
              <a:rPr lang="pl-PL" sz="2200" dirty="0">
                <a:solidFill>
                  <a:schemeClr val="accent3">
                    <a:lumMod val="25000"/>
                  </a:schemeClr>
                </a:solidFill>
                <a:latin typeface="Abadi" panose="020B0604020104020204" pitchFamily="34" charset="0"/>
              </a:rPr>
              <a:t> We m</a:t>
            </a:r>
            <a:r>
              <a:rPr lang="en-US" sz="2200" dirty="0">
                <a:solidFill>
                  <a:schemeClr val="accent3">
                    <a:lumMod val="25000"/>
                  </a:schemeClr>
                </a:solidFill>
                <a:latin typeface="Abadi" panose="020B0604020104020204" pitchFamily="34" charset="0"/>
              </a:rPr>
              <a:t>ark down a point on the closest coastline using </a:t>
            </a: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 and calculate the distance between the coastline point and the launch site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then</a:t>
            </a:r>
            <a:r>
              <a:rPr lang="pl-PL" sz="2200" dirty="0">
                <a:solidFill>
                  <a:schemeClr val="accent3">
                    <a:lumMod val="25000"/>
                  </a:schemeClr>
                </a:solidFill>
                <a:latin typeface="Abadi" panose="020B0604020104020204" pitchFamily="34" charset="0"/>
              </a:rPr>
              <a:t> d</a:t>
            </a:r>
            <a:r>
              <a:rPr lang="en-US" sz="2200" dirty="0">
                <a:solidFill>
                  <a:schemeClr val="accent3">
                    <a:lumMod val="25000"/>
                  </a:schemeClr>
                </a:solidFill>
                <a:latin typeface="Abadi" panose="020B0604020104020204" pitchFamily="34" charset="0"/>
              </a:rPr>
              <a:t>raw a </a:t>
            </a:r>
            <a:r>
              <a:rPr lang="en-US" sz="2200"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between a launch site to the selected coastline point</a:t>
            </a:r>
            <a:r>
              <a:rPr lang="pl-PL" sz="2200" dirty="0">
                <a:solidFill>
                  <a:schemeClr val="accent3">
                    <a:lumMod val="25000"/>
                  </a:schemeClr>
                </a:solidFill>
                <a:latin typeface="Abadi" panose="020B0604020104020204" pitchFamily="34" charset="0"/>
              </a:rPr>
              <a: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pole tekstowe 5">
            <a:extLst>
              <a:ext uri="{FF2B5EF4-FFF2-40B4-BE49-F238E27FC236}">
                <a16:creationId xmlns:a16="http://schemas.microsoft.com/office/drawing/2014/main" id="{3C43F37E-8155-D545-4465-ADB620E4D47C}"/>
              </a:ext>
            </a:extLst>
          </p:cNvPr>
          <p:cNvSpPr txBox="1"/>
          <p:nvPr/>
        </p:nvSpPr>
        <p:spPr>
          <a:xfrm>
            <a:off x="734028" y="5400525"/>
            <a:ext cx="6096000" cy="948978"/>
          </a:xfrm>
          <a:prstGeom prst="rect">
            <a:avLst/>
          </a:prstGeom>
          <a:noFill/>
        </p:spPr>
        <p:txBody>
          <a:bodyPr wrap="square">
            <a:sp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To </a:t>
            </a:r>
            <a:r>
              <a:rPr lang="pl-PL" sz="2200" dirty="0" err="1">
                <a:solidFill>
                  <a:schemeClr val="accent3">
                    <a:lumMod val="25000"/>
                  </a:schemeClr>
                </a:solidFill>
                <a:latin typeface="Abadi" panose="020B0604020104020204" pitchFamily="34" charset="0"/>
              </a:rPr>
              <a:t>check</a:t>
            </a:r>
            <a:r>
              <a:rPr lang="pl-PL" sz="2200" dirty="0">
                <a:solidFill>
                  <a:schemeClr val="accent3">
                    <a:lumMod val="25000"/>
                  </a:schemeClr>
                </a:solidFill>
                <a:latin typeface="Abadi" panose="020B0604020104020204" pitchFamily="34" charset="0"/>
              </a:rPr>
              <a:t> the notebook: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GitHub URL</a:t>
            </a:r>
            <a:endParaRPr lang="en-US" sz="2200" dirty="0"/>
          </a:p>
        </p:txBody>
      </p:sp>
      <p:pic>
        <p:nvPicPr>
          <p:cNvPr id="16" name="Obraz 15">
            <a:extLst>
              <a:ext uri="{FF2B5EF4-FFF2-40B4-BE49-F238E27FC236}">
                <a16:creationId xmlns:a16="http://schemas.microsoft.com/office/drawing/2014/main" id="{B8CBD870-578F-412F-3C64-11BD495822C5}"/>
              </a:ext>
            </a:extLst>
          </p:cNvPr>
          <p:cNvPicPr>
            <a:picLocks noChangeAspect="1"/>
          </p:cNvPicPr>
          <p:nvPr/>
        </p:nvPicPr>
        <p:blipFill>
          <a:blip r:embed="rId5"/>
          <a:stretch>
            <a:fillRect/>
          </a:stretch>
        </p:blipFill>
        <p:spPr>
          <a:xfrm>
            <a:off x="4868537" y="3967902"/>
            <a:ext cx="5807726" cy="2682341"/>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75510" cy="4351338"/>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bulit</a:t>
            </a:r>
            <a:r>
              <a:rPr lang="pl-PL" sz="2200" dirty="0">
                <a:solidFill>
                  <a:schemeClr val="accent3">
                    <a:lumMod val="25000"/>
                  </a:schemeClr>
                </a:solidFill>
                <a:latin typeface="Abadi" panose="020B0604020104020204" pitchFamily="34" charset="0"/>
              </a:rPr>
              <a:t> a </a:t>
            </a:r>
            <a:r>
              <a:rPr lang="pl-PL" sz="2200" dirty="0" err="1">
                <a:solidFill>
                  <a:schemeClr val="accent3">
                    <a:lumMod val="25000"/>
                  </a:schemeClr>
                </a:solidFill>
                <a:latin typeface="Abadi" panose="020B0604020104020204" pitchFamily="34" charset="0"/>
              </a:rPr>
              <a:t>Dashbord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including</a:t>
            </a:r>
            <a:r>
              <a:rPr lang="pl-PL" sz="2200" dirty="0">
                <a:solidFill>
                  <a:schemeClr val="accent3">
                    <a:lumMod val="25000"/>
                  </a:schemeClr>
                </a:solidFill>
                <a:latin typeface="Abadi" panose="020B0604020104020204" pitchFamily="34" charset="0"/>
              </a:rPr>
              <a:t> menu for </a:t>
            </a:r>
            <a:r>
              <a:rPr lang="pl-PL" sz="2200" dirty="0" err="1">
                <a:solidFill>
                  <a:schemeClr val="accent3">
                    <a:lumMod val="25000"/>
                  </a:schemeClr>
                </a:solidFill>
                <a:latin typeface="Abadi" panose="020B0604020104020204" pitchFamily="34" charset="0"/>
              </a:rPr>
              <a:t>selecting</a:t>
            </a:r>
            <a:r>
              <a:rPr lang="pl-PL" sz="2200" dirty="0">
                <a:solidFill>
                  <a:schemeClr val="accent3">
                    <a:lumMod val="25000"/>
                  </a:schemeClr>
                </a:solidFill>
                <a:latin typeface="Abadi" panose="020B0604020104020204" pitchFamily="34" charset="0"/>
              </a:rPr>
              <a:t> lunch </a:t>
            </a:r>
            <a:r>
              <a:rPr lang="pl-PL" sz="2200" dirty="0" err="1">
                <a:solidFill>
                  <a:schemeClr val="accent3">
                    <a:lumMod val="25000"/>
                  </a:schemeClr>
                </a:solidFill>
                <a:latin typeface="Abadi" panose="020B0604020104020204" pitchFamily="34" charset="0"/>
              </a:rPr>
              <a:t>site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pie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charts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displaying</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success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rate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scatter</a:t>
            </a:r>
            <a:r>
              <a:rPr lang="pl-PL" sz="2200" dirty="0">
                <a:solidFill>
                  <a:schemeClr val="accent3">
                    <a:lumMod val="25000"/>
                  </a:schemeClr>
                </a:solidFill>
                <a:latin typeface="Abadi" panose="020B0604020104020204" pitchFamily="34" charset="0"/>
              </a:rPr>
              <a:t> chart </a:t>
            </a:r>
            <a:r>
              <a:rPr lang="pl-PL" sz="2200" dirty="0" err="1">
                <a:solidFill>
                  <a:schemeClr val="accent3">
                    <a:lumMod val="25000"/>
                  </a:schemeClr>
                </a:solidFill>
                <a:latin typeface="Abadi" panose="020B0604020104020204" pitchFamily="34" charset="0"/>
              </a:rPr>
              <a:t>displaying</a:t>
            </a:r>
            <a:r>
              <a:rPr lang="pl-PL" sz="2200" dirty="0">
                <a:solidFill>
                  <a:schemeClr val="accent3">
                    <a:lumMod val="25000"/>
                  </a:schemeClr>
                </a:solidFill>
                <a:latin typeface="Abadi" panose="020B0604020104020204" pitchFamily="34" charset="0"/>
              </a:rPr>
              <a:t> lunch </a:t>
            </a:r>
            <a:r>
              <a:rPr lang="pl-PL" sz="2200" dirty="0" err="1">
                <a:solidFill>
                  <a:schemeClr val="accent3">
                    <a:lumMod val="25000"/>
                  </a:schemeClr>
                </a:solidFill>
                <a:latin typeface="Abadi" panose="020B0604020104020204" pitchFamily="34" charset="0"/>
              </a:rPr>
              <a:t>site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payload</a:t>
            </a:r>
            <a:r>
              <a:rPr lang="pl-PL" sz="2200" dirty="0">
                <a:solidFill>
                  <a:schemeClr val="accent3">
                    <a:lumMod val="25000"/>
                  </a:schemeClr>
                </a:solidFill>
                <a:latin typeface="Abadi" panose="020B0604020104020204" pitchFamily="34" charset="0"/>
              </a:rPr>
              <a:t> mass and </a:t>
            </a:r>
            <a:r>
              <a:rPr lang="pl-PL" sz="2200" dirty="0" err="1">
                <a:solidFill>
                  <a:schemeClr val="accent3">
                    <a:lumMod val="25000"/>
                  </a:schemeClr>
                </a:solidFill>
                <a:latin typeface="Abadi" panose="020B0604020104020204" pitchFamily="34" charset="0"/>
              </a:rPr>
              <a:t>success</a:t>
            </a:r>
            <a:r>
              <a:rPr lang="pl-PL" sz="2200" dirty="0">
                <a:solidFill>
                  <a:schemeClr val="accent3">
                    <a:lumMod val="25000"/>
                  </a:schemeClr>
                </a:solidFill>
                <a:latin typeface="Abadi" panose="020B0604020104020204" pitchFamily="34" charset="0"/>
              </a:rPr>
              <a:t>/</a:t>
            </a:r>
            <a:r>
              <a:rPr lang="pl-PL" sz="2200" dirty="0" err="1">
                <a:solidFill>
                  <a:schemeClr val="accent3">
                    <a:lumMod val="25000"/>
                  </a:schemeClr>
                </a:solidFill>
                <a:latin typeface="Abadi" panose="020B0604020104020204" pitchFamily="34" charset="0"/>
              </a:rPr>
              <a:t>failure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This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dashbord</a:t>
            </a:r>
            <a:r>
              <a:rPr lang="pl-PL" sz="2200" dirty="0">
                <a:solidFill>
                  <a:schemeClr val="accent3">
                    <a:lumMod val="25000"/>
                  </a:schemeClr>
                </a:solidFill>
                <a:latin typeface="Abadi" panose="020B0604020104020204" pitchFamily="34" charset="0"/>
              </a:rPr>
              <a:t> was </a:t>
            </a:r>
            <a:r>
              <a:rPr lang="pl-PL" sz="2200" dirty="0" err="1">
                <a:solidFill>
                  <a:schemeClr val="accent3">
                    <a:lumMod val="25000"/>
                  </a:schemeClr>
                </a:solidFill>
                <a:latin typeface="Abadi" panose="020B0604020104020204" pitchFamily="34" charset="0"/>
              </a:rPr>
              <a:t>bulit</a:t>
            </a:r>
            <a:r>
              <a:rPr lang="pl-PL" sz="2200" dirty="0">
                <a:solidFill>
                  <a:schemeClr val="accent3">
                    <a:lumMod val="25000"/>
                  </a:schemeClr>
                </a:solidFill>
                <a:latin typeface="Abadi" panose="020B0604020104020204" pitchFamily="34" charset="0"/>
              </a:rPr>
              <a:t> for </a:t>
            </a:r>
            <a:r>
              <a:rPr lang="pl-PL" sz="2200" dirty="0" err="1">
                <a:solidFill>
                  <a:schemeClr val="accent3">
                    <a:lumMod val="25000"/>
                  </a:schemeClr>
                </a:solidFill>
                <a:latin typeface="Abadi" panose="020B0604020104020204" pitchFamily="34" charset="0"/>
              </a:rPr>
              <a:t>find</a:t>
            </a:r>
            <a:r>
              <a:rPr lang="pl-PL" sz="2200" dirty="0">
                <a:solidFill>
                  <a:schemeClr val="accent3">
                    <a:lumMod val="25000"/>
                  </a:schemeClr>
                </a:solidFill>
                <a:latin typeface="Abadi" panose="020B0604020104020204" pitchFamily="34" charset="0"/>
              </a:rPr>
              <a:t> lunch </a:t>
            </a:r>
            <a:r>
              <a:rPr lang="pl-PL" sz="2200" dirty="0" err="1">
                <a:solidFill>
                  <a:schemeClr val="accent3">
                    <a:lumMod val="25000"/>
                  </a:schemeClr>
                </a:solidFill>
                <a:latin typeface="Abadi" panose="020B0604020104020204" pitchFamily="34" charset="0"/>
              </a:rPr>
              <a:t>site</a:t>
            </a:r>
            <a:r>
              <a:rPr lang="pl-PL" sz="2200" dirty="0">
                <a:solidFill>
                  <a:schemeClr val="accent3">
                    <a:lumMod val="25000"/>
                  </a:schemeClr>
                </a:solidFill>
                <a:latin typeface="Abadi" panose="020B0604020104020204" pitchFamily="34" charset="0"/>
              </a:rPr>
              <a:t> with </a:t>
            </a:r>
            <a:r>
              <a:rPr lang="pl-PL" sz="2200" dirty="0" err="1">
                <a:solidFill>
                  <a:schemeClr val="accent3">
                    <a:lumMod val="25000"/>
                  </a:schemeClr>
                </a:solidFill>
                <a:latin typeface="Abadi" panose="020B0604020104020204" pitchFamily="34" charset="0"/>
              </a:rPr>
              <a:t>highest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success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rate</a:t>
            </a:r>
            <a:r>
              <a:rPr lang="pl-PL" sz="2200" dirty="0">
                <a:solidFill>
                  <a:schemeClr val="accent3">
                    <a:lumMod val="25000"/>
                  </a:schemeClr>
                </a:solidFill>
                <a:latin typeface="Abadi" panose="020B0604020104020204" pitchFamily="34" charset="0"/>
              </a:rPr>
              <a:t> and </a:t>
            </a:r>
            <a:r>
              <a:rPr lang="pl-PL" sz="2200" dirty="0" err="1">
                <a:solidFill>
                  <a:schemeClr val="accent3">
                    <a:lumMod val="25000"/>
                  </a:schemeClr>
                </a:solidFill>
                <a:latin typeface="Abadi" panose="020B0604020104020204" pitchFamily="34" charset="0"/>
              </a:rPr>
              <a:t>payload</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range</a:t>
            </a:r>
            <a:r>
              <a:rPr lang="pl-PL" sz="2200" dirty="0">
                <a:solidFill>
                  <a:schemeClr val="accent3">
                    <a:lumMod val="25000"/>
                  </a:schemeClr>
                </a:solidFill>
                <a:latin typeface="Abadi" panose="020B0604020104020204" pitchFamily="34" charset="0"/>
              </a:rPr>
              <a:t> with </a:t>
            </a:r>
            <a:r>
              <a:rPr lang="pl-PL" sz="2200" dirty="0" err="1">
                <a:solidFill>
                  <a:schemeClr val="accent3">
                    <a:lumMod val="25000"/>
                  </a:schemeClr>
                </a:solidFill>
                <a:latin typeface="Abadi" panose="020B0604020104020204" pitchFamily="34" charset="0"/>
              </a:rPr>
              <a:t>highest</a:t>
            </a:r>
            <a:r>
              <a:rPr lang="pl-PL" sz="2200" dirty="0">
                <a:solidFill>
                  <a:schemeClr val="accent3">
                    <a:lumMod val="25000"/>
                  </a:schemeClr>
                </a:solidFill>
                <a:latin typeface="Abadi" panose="020B0604020104020204" pitchFamily="34" charset="0"/>
              </a:rPr>
              <a:t> lunch </a:t>
            </a:r>
            <a:r>
              <a:rPr lang="pl-PL" sz="2200" dirty="0" err="1">
                <a:solidFill>
                  <a:schemeClr val="accent3">
                    <a:lumMod val="25000"/>
                  </a:schemeClr>
                </a:solidFill>
                <a:latin typeface="Abadi" panose="020B0604020104020204" pitchFamily="34" charset="0"/>
              </a:rPr>
              <a:t>success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rate</a:t>
            </a:r>
            <a:r>
              <a:rPr lang="pl-PL" sz="2200" dirty="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pole tekstowe 5">
            <a:extLst>
              <a:ext uri="{FF2B5EF4-FFF2-40B4-BE49-F238E27FC236}">
                <a16:creationId xmlns:a16="http://schemas.microsoft.com/office/drawing/2014/main" id="{4CBBF237-5CD8-81CF-9047-D511ACBA113D}"/>
              </a:ext>
            </a:extLst>
          </p:cNvPr>
          <p:cNvSpPr txBox="1"/>
          <p:nvPr/>
        </p:nvSpPr>
        <p:spPr>
          <a:xfrm>
            <a:off x="734028" y="5429552"/>
            <a:ext cx="6096000" cy="887422"/>
          </a:xfrm>
          <a:prstGeom prst="rect">
            <a:avLst/>
          </a:prstGeom>
          <a:noFill/>
        </p:spPr>
        <p:txBody>
          <a:bodyPr wrap="square">
            <a:spAutoFit/>
          </a:bodyPr>
          <a:lstStyle/>
          <a:p>
            <a:pPr marL="0" indent="0">
              <a:lnSpc>
                <a:spcPct val="100000"/>
              </a:lnSpc>
              <a:spcBef>
                <a:spcPts val="1400"/>
              </a:spcBef>
              <a:buNone/>
            </a:pPr>
            <a:r>
              <a:rPr lang="pl-PL" sz="2000" dirty="0">
                <a:solidFill>
                  <a:schemeClr val="accent3">
                    <a:lumMod val="25000"/>
                  </a:schemeClr>
                </a:solidFill>
                <a:latin typeface="Abadi" panose="020B0604020104020204" pitchFamily="34" charset="0"/>
              </a:rPr>
              <a:t>To </a:t>
            </a:r>
            <a:r>
              <a:rPr lang="pl-PL" sz="2000" dirty="0" err="1">
                <a:solidFill>
                  <a:schemeClr val="accent3">
                    <a:lumMod val="25000"/>
                  </a:schemeClr>
                </a:solidFill>
                <a:latin typeface="Abadi" panose="020B0604020104020204" pitchFamily="34" charset="0"/>
              </a:rPr>
              <a:t>check</a:t>
            </a:r>
            <a:r>
              <a:rPr lang="pl-PL" sz="2000" dirty="0">
                <a:solidFill>
                  <a:schemeClr val="accent3">
                    <a:lumMod val="25000"/>
                  </a:schemeClr>
                </a:solidFill>
                <a:latin typeface="Abadi" panose="020B0604020104020204" pitchFamily="34" charset="0"/>
              </a:rPr>
              <a:t> the </a:t>
            </a:r>
            <a:r>
              <a:rPr lang="pl-PL" sz="2000" dirty="0" err="1">
                <a:solidFill>
                  <a:schemeClr val="accent3">
                    <a:lumMod val="25000"/>
                  </a:schemeClr>
                </a:solidFill>
                <a:latin typeface="Abadi" panose="020B0604020104020204" pitchFamily="34" charset="0"/>
              </a:rPr>
              <a:t>dashboard</a:t>
            </a:r>
            <a:r>
              <a:rPr lang="pl-PL" sz="20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3"/>
              </a:rPr>
              <a:t>GitHub URL</a:t>
            </a:r>
            <a:endParaRPr lang="en-US" sz="2000" dirty="0"/>
          </a:p>
        </p:txBody>
      </p:sp>
      <p:pic>
        <p:nvPicPr>
          <p:cNvPr id="8" name="Obraz 7">
            <a:extLst>
              <a:ext uri="{FF2B5EF4-FFF2-40B4-BE49-F238E27FC236}">
                <a16:creationId xmlns:a16="http://schemas.microsoft.com/office/drawing/2014/main" id="{4BD9F2B9-37E2-29EA-2C18-F58A57BDF510}"/>
              </a:ext>
            </a:extLst>
          </p:cNvPr>
          <p:cNvPicPr>
            <a:picLocks noChangeAspect="1"/>
          </p:cNvPicPr>
          <p:nvPr/>
        </p:nvPicPr>
        <p:blipFill>
          <a:blip r:embed="rId4"/>
          <a:stretch>
            <a:fillRect/>
          </a:stretch>
        </p:blipFill>
        <p:spPr>
          <a:xfrm>
            <a:off x="4628301" y="3270453"/>
            <a:ext cx="6278880" cy="3031634"/>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gn="just">
              <a:lnSpc>
                <a:spcPct val="100000"/>
              </a:lnSpc>
              <a:spcBef>
                <a:spcPts val="1400"/>
              </a:spcBef>
              <a:buNone/>
            </a:pPr>
            <a:r>
              <a:rPr lang="pl-PL" sz="2000" dirty="0">
                <a:solidFill>
                  <a:schemeClr val="accent3">
                    <a:lumMod val="25000"/>
                  </a:schemeClr>
                </a:solidFill>
                <a:latin typeface="Abadi" panose="020B0604020104020204" pitchFamily="34" charset="0"/>
              </a:rPr>
              <a:t>U</a:t>
            </a:r>
            <a:r>
              <a:rPr lang="en-US" sz="2000" dirty="0">
                <a:solidFill>
                  <a:schemeClr val="accent3">
                    <a:lumMod val="25000"/>
                  </a:schemeClr>
                </a:solidFill>
                <a:latin typeface="Abadi" panose="020B0604020104020204" pitchFamily="34" charset="0"/>
              </a:rPr>
              <a:t>sing the </a:t>
            </a:r>
            <a:r>
              <a:rPr lang="en-US" sz="2000" dirty="0" err="1">
                <a:solidFill>
                  <a:schemeClr val="accent3">
                    <a:lumMod val="25000"/>
                  </a:schemeClr>
                </a:solidFill>
                <a:latin typeface="Abadi" panose="020B0604020104020204" pitchFamily="34" charset="0"/>
              </a:rPr>
              <a:t>standardscaler</a:t>
            </a:r>
            <a:r>
              <a:rPr lang="en-US" sz="2000" dirty="0">
                <a:solidFill>
                  <a:schemeClr val="accent3">
                    <a:lumMod val="25000"/>
                  </a:schemeClr>
                </a:solidFill>
                <a:latin typeface="Abadi" panose="020B0604020104020204" pitchFamily="34" charset="0"/>
              </a:rPr>
              <a:t> library, the variables used in the analysis were </a:t>
            </a:r>
            <a:r>
              <a:rPr lang="en-US" sz="2000" dirty="0" err="1">
                <a:solidFill>
                  <a:schemeClr val="accent3">
                    <a:lumMod val="25000"/>
                  </a:schemeClr>
                </a:solidFill>
                <a:latin typeface="Abadi" panose="020B0604020104020204" pitchFamily="34" charset="0"/>
              </a:rPr>
              <a:t>standardised</a:t>
            </a:r>
            <a:r>
              <a:rPr lang="en-US" sz="2000" dirty="0">
                <a:solidFill>
                  <a:schemeClr val="accent3">
                    <a:lumMod val="25000"/>
                  </a:schemeClr>
                </a:solidFill>
                <a:latin typeface="Abadi" panose="020B0604020104020204" pitchFamily="34" charset="0"/>
              </a:rPr>
              <a:t>. the dataset was split into test data and training data. 4 machine learning models were then created: logistic regression, support vector machine, decision tree classifier and k nearest </a:t>
            </a:r>
            <a:r>
              <a:rPr lang="en-US" sz="2000" dirty="0" err="1">
                <a:solidFill>
                  <a:schemeClr val="accent3">
                    <a:lumMod val="25000"/>
                  </a:schemeClr>
                </a:solidFill>
                <a:latin typeface="Abadi" panose="020B0604020104020204" pitchFamily="34" charset="0"/>
              </a:rPr>
              <a:t>neighbours</a:t>
            </a:r>
            <a:r>
              <a:rPr lang="en-US" sz="2000" dirty="0">
                <a:solidFill>
                  <a:schemeClr val="accent3">
                    <a:lumMod val="25000"/>
                  </a:schemeClr>
                </a:solidFill>
                <a:latin typeface="Abadi" panose="020B0604020104020204" pitchFamily="34" charset="0"/>
              </a:rPr>
              <a:t>. For each model, tuning was carried out using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to find the best parameters. For each model, the accuracy and</a:t>
            </a:r>
            <a:r>
              <a:rPr lang="pl-PL" sz="20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For each model, the accuracy was calculated and the best model was selected on the basis of this accuracy</a:t>
            </a:r>
            <a:r>
              <a:rPr lang="pl-PL" sz="2000" dirty="0">
                <a:solidFill>
                  <a:schemeClr val="accent3">
                    <a:lumMod val="25000"/>
                  </a:schemeClr>
                </a:solidFill>
                <a:latin typeface="Abadi" panose="020B0604020104020204" pitchFamily="34" charset="0"/>
              </a:rPr>
              <a:t>.</a:t>
            </a:r>
            <a:endParaRPr lang="en-US" sz="2000" dirty="0">
              <a:solidFill>
                <a:schemeClr val="accent3">
                  <a:lumMod val="25000"/>
                </a:schemeClr>
              </a:solidFill>
              <a:latin typeface="Abadi" panose="020B0604020104020204" pitchFamily="34" charset="0"/>
            </a:endParaRPr>
          </a:p>
          <a:p>
            <a:pPr marL="0" indent="0">
              <a:buNone/>
            </a:pPr>
            <a:endParaRPr lang="pl-PL" dirty="0"/>
          </a:p>
          <a:p>
            <a:pPr marL="0" indent="0">
              <a:buNone/>
            </a:pPr>
            <a:endParaRPr lang="pl-PL" dirty="0"/>
          </a:p>
          <a:p>
            <a:pPr marL="0" indent="0">
              <a:buNone/>
            </a:pPr>
            <a:endParaRPr lang="pl-PL" dirty="0"/>
          </a:p>
          <a:p>
            <a:pPr marL="0" indent="0">
              <a:lnSpc>
                <a:spcPct val="100000"/>
              </a:lnSpc>
              <a:spcBef>
                <a:spcPts val="1400"/>
              </a:spcBef>
              <a:buNone/>
            </a:pPr>
            <a:r>
              <a:rPr lang="pl-PL" sz="2000" dirty="0">
                <a:solidFill>
                  <a:schemeClr val="accent3">
                    <a:lumMod val="25000"/>
                  </a:schemeClr>
                </a:solidFill>
                <a:latin typeface="Abadi" panose="020B0604020104020204" pitchFamily="34" charset="0"/>
              </a:rPr>
              <a:t>To </a:t>
            </a:r>
            <a:r>
              <a:rPr lang="pl-PL" sz="2000" dirty="0" err="1">
                <a:solidFill>
                  <a:schemeClr val="accent3">
                    <a:lumMod val="25000"/>
                  </a:schemeClr>
                </a:solidFill>
                <a:latin typeface="Abadi" panose="020B0604020104020204" pitchFamily="34" charset="0"/>
              </a:rPr>
              <a:t>check</a:t>
            </a:r>
            <a:r>
              <a:rPr lang="pl-PL" sz="2000" dirty="0">
                <a:solidFill>
                  <a:schemeClr val="accent3">
                    <a:lumMod val="25000"/>
                  </a:schemeClr>
                </a:solidFill>
                <a:latin typeface="Abadi" panose="020B0604020104020204" pitchFamily="34" charset="0"/>
              </a:rPr>
              <a:t> the notebook:</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3"/>
              </a:rPr>
              <a:t>GitHub URL</a:t>
            </a:r>
            <a:endParaRPr lang="en-US" sz="2000" dirty="0"/>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C03C96AC-5695-27EE-7CF5-EF93E6105F30}"/>
              </a:ext>
            </a:extLst>
          </p:cNvPr>
          <p:cNvGraphicFramePr/>
          <p:nvPr>
            <p:extLst>
              <p:ext uri="{D42A27DB-BD31-4B8C-83A1-F6EECF244321}">
                <p14:modId xmlns:p14="http://schemas.microsoft.com/office/powerpoint/2010/main" val="1428136925"/>
              </p:ext>
            </p:extLst>
          </p:nvPr>
        </p:nvGraphicFramePr>
        <p:xfrm>
          <a:off x="770010" y="3820161"/>
          <a:ext cx="10117211" cy="685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131675" cy="43191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Interactive </a:t>
            </a:r>
            <a:r>
              <a:rPr lang="pl-PL" sz="2200" dirty="0" err="1">
                <a:solidFill>
                  <a:schemeClr val="accent3">
                    <a:lumMod val="25000"/>
                  </a:schemeClr>
                </a:solidFill>
                <a:latin typeface="Abadi" panose="020B0604020104020204" pitchFamily="34" charset="0"/>
              </a:rPr>
              <a:t>analytics</a:t>
            </a:r>
            <a:r>
              <a:rPr lang="pl-PL" sz="2200" dirty="0">
                <a:solidFill>
                  <a:schemeClr val="accent3">
                    <a:lumMod val="25000"/>
                  </a:schemeClr>
                </a:solidFill>
                <a:latin typeface="Abadi" panose="020B0604020104020204" pitchFamily="34" charset="0"/>
              </a:rPr>
              <a:t> in </a:t>
            </a:r>
            <a:r>
              <a:rPr lang="pl-PL" sz="2200" dirty="0" err="1">
                <a:solidFill>
                  <a:schemeClr val="accent3">
                    <a:lumMod val="25000"/>
                  </a:schemeClr>
                </a:solidFill>
                <a:latin typeface="Abadi" panose="020B0604020104020204" pitchFamily="34" charset="0"/>
              </a:rPr>
              <a:t>screenshots</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err="1">
                <a:solidFill>
                  <a:schemeClr val="accent3">
                    <a:lumMod val="25000"/>
                  </a:schemeClr>
                </a:solidFill>
                <a:latin typeface="Abadi" panose="020B0604020104020204" pitchFamily="34" charset="0"/>
              </a:rPr>
              <a:t>Predictive</a:t>
            </a:r>
            <a:r>
              <a:rPr lang="pl-PL" sz="2200" dirty="0">
                <a:solidFill>
                  <a:schemeClr val="accent3">
                    <a:lumMod val="25000"/>
                  </a:schemeClr>
                </a:solidFill>
                <a:latin typeface="Abadi" panose="020B0604020104020204" pitchFamily="34" charset="0"/>
              </a:rPr>
              <a:t> Analytics </a:t>
            </a:r>
            <a:r>
              <a:rPr lang="pl-PL" sz="2200" dirty="0" err="1">
                <a:solidFill>
                  <a:schemeClr val="accent3">
                    <a:lumMod val="25000"/>
                  </a:schemeClr>
                </a:solidFill>
                <a:latin typeface="Abadi" panose="020B0604020104020204" pitchFamily="34" charset="0"/>
              </a:rPr>
              <a:t>resault</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10109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graph, we can see that the higher the flight number, the greater the probability of success. This means that the rockets got better and better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Obraz 7">
            <a:extLst>
              <a:ext uri="{FF2B5EF4-FFF2-40B4-BE49-F238E27FC236}">
                <a16:creationId xmlns:a16="http://schemas.microsoft.com/office/drawing/2014/main" id="{57285D52-A6C3-1EDC-F847-5163AF132DD0}"/>
              </a:ext>
            </a:extLst>
          </p:cNvPr>
          <p:cNvPicPr>
            <a:picLocks noChangeAspect="1"/>
          </p:cNvPicPr>
          <p:nvPr/>
        </p:nvPicPr>
        <p:blipFill>
          <a:blip r:embed="rId3"/>
          <a:stretch>
            <a:fillRect/>
          </a:stretch>
        </p:blipFill>
        <p:spPr>
          <a:xfrm>
            <a:off x="0" y="3068320"/>
            <a:ext cx="12192000" cy="255032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42720"/>
            <a:ext cx="10687961" cy="443862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graph, we can see that the </a:t>
            </a:r>
            <a:r>
              <a:rPr lang="pl-PL" sz="2200" dirty="0" err="1">
                <a:solidFill>
                  <a:schemeClr val="accent3">
                    <a:lumMod val="25000"/>
                  </a:schemeClr>
                </a:solidFill>
                <a:latin typeface="Abadi" panose="020B0604020104020204" pitchFamily="34" charset="0"/>
              </a:rPr>
              <a:t>greather</a:t>
            </a:r>
            <a:r>
              <a:rPr lang="en-US"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pay</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load</a:t>
            </a:r>
            <a:r>
              <a:rPr lang="pl-PL" sz="2200" dirty="0">
                <a:solidFill>
                  <a:schemeClr val="accent3">
                    <a:lumMod val="25000"/>
                  </a:schemeClr>
                </a:solidFill>
                <a:latin typeface="Abadi" panose="020B0604020104020204" pitchFamily="34" charset="0"/>
              </a:rPr>
              <a:t> mass</a:t>
            </a:r>
            <a:r>
              <a:rPr lang="en-US" sz="2200" dirty="0">
                <a:solidFill>
                  <a:schemeClr val="accent3">
                    <a:lumMod val="25000"/>
                  </a:schemeClr>
                </a:solidFill>
                <a:latin typeface="Abadi" panose="020B0604020104020204" pitchFamily="34" charset="0"/>
              </a:rPr>
              <a:t>, the greater the probability of success.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Obraz 5">
            <a:extLst>
              <a:ext uri="{FF2B5EF4-FFF2-40B4-BE49-F238E27FC236}">
                <a16:creationId xmlns:a16="http://schemas.microsoft.com/office/drawing/2014/main" id="{0F11AA48-D8B3-2BA0-6A0E-72277235CF71}"/>
              </a:ext>
            </a:extLst>
          </p:cNvPr>
          <p:cNvPicPr>
            <a:picLocks noChangeAspect="1"/>
          </p:cNvPicPr>
          <p:nvPr/>
        </p:nvPicPr>
        <p:blipFill>
          <a:blip r:embed="rId3"/>
          <a:stretch>
            <a:fillRect/>
          </a:stretch>
        </p:blipFill>
        <p:spPr>
          <a:xfrm>
            <a:off x="0" y="2879950"/>
            <a:ext cx="12192000" cy="242076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03679"/>
            <a:ext cx="10761589" cy="4521893"/>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We </a:t>
            </a:r>
            <a:r>
              <a:rPr lang="pl-PL" sz="2200" dirty="0" err="1">
                <a:solidFill>
                  <a:schemeClr val="accent3">
                    <a:lumMod val="25000"/>
                  </a:schemeClr>
                </a:solidFill>
                <a:latin typeface="Abadi" panose="020B0604020104020204" pitchFamily="34" charset="0"/>
              </a:rPr>
              <a:t>can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see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that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orbits</a:t>
            </a:r>
            <a:r>
              <a:rPr lang="pl-PL" sz="2200" dirty="0">
                <a:solidFill>
                  <a:schemeClr val="accent3">
                    <a:lumMod val="25000"/>
                  </a:schemeClr>
                </a:solidFill>
                <a:latin typeface="Abadi" panose="020B0604020104020204" pitchFamily="34" charset="0"/>
              </a:rPr>
              <a:t> ES-L1, GEO, HEO, SSO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100% </a:t>
            </a:r>
            <a:r>
              <a:rPr lang="pl-PL" sz="2200" dirty="0" err="1">
                <a:solidFill>
                  <a:schemeClr val="accent3">
                    <a:lumMod val="25000"/>
                  </a:schemeClr>
                </a:solidFill>
                <a:latin typeface="Abadi" panose="020B0604020104020204" pitchFamily="34" charset="0"/>
              </a:rPr>
              <a:t>success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rate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Also</a:t>
            </a:r>
            <a:r>
              <a:rPr lang="pl-PL" sz="2200" dirty="0">
                <a:solidFill>
                  <a:schemeClr val="accent3">
                    <a:lumMod val="25000"/>
                  </a:schemeClr>
                </a:solidFill>
                <a:latin typeface="Abadi" panose="020B0604020104020204" pitchFamily="34" charset="0"/>
              </a:rPr>
              <a:t> orbit </a:t>
            </a:r>
            <a:r>
              <a:rPr lang="pl-PL" sz="2200" dirty="0" err="1">
                <a:solidFill>
                  <a:schemeClr val="accent3">
                    <a:lumMod val="25000"/>
                  </a:schemeClr>
                </a:solidFill>
                <a:latin typeface="Abadi" panose="020B0604020104020204" pitchFamily="34" charset="0"/>
              </a:rPr>
              <a:t>type</a:t>
            </a:r>
            <a:r>
              <a:rPr lang="pl-PL" sz="2200" dirty="0">
                <a:solidFill>
                  <a:schemeClr val="accent3">
                    <a:lumMod val="25000"/>
                  </a:schemeClr>
                </a:solidFill>
                <a:latin typeface="Abadi" panose="020B0604020104020204" pitchFamily="34" charset="0"/>
              </a:rPr>
              <a:t> SO </a:t>
            </a:r>
            <a:r>
              <a:rPr lang="pl-PL" sz="2200" dirty="0" err="1">
                <a:solidFill>
                  <a:schemeClr val="accent3">
                    <a:lumMod val="25000"/>
                  </a:schemeClr>
                </a:solidFill>
                <a:latin typeface="Abadi" panose="020B0604020104020204" pitchFamily="34" charset="0"/>
              </a:rPr>
              <a:t>have</a:t>
            </a:r>
            <a:r>
              <a:rPr lang="pl-PL" sz="2200" dirty="0">
                <a:solidFill>
                  <a:schemeClr val="accent3">
                    <a:lumMod val="25000"/>
                  </a:schemeClr>
                </a:solidFill>
                <a:latin typeface="Abadi" panose="020B0604020104020204" pitchFamily="34" charset="0"/>
              </a:rPr>
              <a:t> 100% </a:t>
            </a:r>
            <a:r>
              <a:rPr lang="pl-PL" sz="2200" dirty="0" err="1">
                <a:solidFill>
                  <a:schemeClr val="accent3">
                    <a:lumMod val="25000"/>
                  </a:schemeClr>
                </a:solidFill>
                <a:latin typeface="Abadi" panose="020B0604020104020204" pitchFamily="34" charset="0"/>
              </a:rPr>
              <a:t>failure</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Obraz 5">
            <a:extLst>
              <a:ext uri="{FF2B5EF4-FFF2-40B4-BE49-F238E27FC236}">
                <a16:creationId xmlns:a16="http://schemas.microsoft.com/office/drawing/2014/main" id="{D033F316-2B90-E852-479B-F8179A9FCF54}"/>
              </a:ext>
            </a:extLst>
          </p:cNvPr>
          <p:cNvPicPr>
            <a:picLocks noChangeAspect="1"/>
          </p:cNvPicPr>
          <p:nvPr/>
        </p:nvPicPr>
        <p:blipFill>
          <a:blip r:embed="rId3"/>
          <a:stretch>
            <a:fillRect/>
          </a:stretch>
        </p:blipFill>
        <p:spPr>
          <a:xfrm>
            <a:off x="0" y="2961651"/>
            <a:ext cx="12192000" cy="239267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13839"/>
            <a:ext cx="10599029" cy="451173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graph, we can see that GTO orbits are relatively rarely successful, in contrast to VLEO orbits where success is frequent.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Obraz 5">
            <a:extLst>
              <a:ext uri="{FF2B5EF4-FFF2-40B4-BE49-F238E27FC236}">
                <a16:creationId xmlns:a16="http://schemas.microsoft.com/office/drawing/2014/main" id="{BC54771A-2EDE-BCF1-8778-0CBA84E1C17F}"/>
              </a:ext>
            </a:extLst>
          </p:cNvPr>
          <p:cNvPicPr>
            <a:picLocks noChangeAspect="1"/>
          </p:cNvPicPr>
          <p:nvPr/>
        </p:nvPicPr>
        <p:blipFill>
          <a:blip r:embed="rId3"/>
          <a:stretch>
            <a:fillRect/>
          </a:stretch>
        </p:blipFill>
        <p:spPr>
          <a:xfrm>
            <a:off x="0" y="3310141"/>
            <a:ext cx="12192000" cy="237131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marL="0" indent="0" algn="just">
              <a:lnSpc>
                <a:spcPct val="100000"/>
              </a:lnSpc>
              <a:spcBef>
                <a:spcPts val="1400"/>
              </a:spcBef>
              <a:buNone/>
            </a:pPr>
            <a:r>
              <a:rPr lang="pl-PL" sz="2200" dirty="0">
                <a:solidFill>
                  <a:schemeClr val="accent3">
                    <a:lumMod val="25000"/>
                  </a:schemeClr>
                </a:solidFill>
                <a:latin typeface="Abadi" panose="020B0604020104020204" pitchFamily="34" charset="0"/>
              </a:rPr>
              <a:t>On the plot we </a:t>
            </a:r>
            <a:r>
              <a:rPr lang="pl-PL" sz="2200" dirty="0" err="1">
                <a:solidFill>
                  <a:schemeClr val="accent3">
                    <a:lumMod val="25000"/>
                  </a:schemeClr>
                </a:solidFill>
                <a:latin typeface="Abadi" panose="020B0604020104020204" pitchFamily="34" charset="0"/>
              </a:rPr>
              <a:t>can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see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that</a:t>
            </a:r>
            <a:r>
              <a:rPr lang="pl-PL" sz="2200" dirty="0">
                <a:solidFill>
                  <a:schemeClr val="accent3">
                    <a:lumMod val="25000"/>
                  </a:schemeClr>
                </a:solidFill>
                <a:latin typeface="Abadi" panose="020B0604020104020204" pitchFamily="34" charset="0"/>
              </a:rPr>
              <a:t> heavy </a:t>
            </a:r>
            <a:r>
              <a:rPr lang="pl-PL" sz="2200" dirty="0" err="1">
                <a:solidFill>
                  <a:schemeClr val="accent3">
                    <a:lumMod val="25000"/>
                  </a:schemeClr>
                </a:solidFill>
                <a:latin typeface="Abadi" panose="020B0604020104020204" pitchFamily="34" charset="0"/>
              </a:rPr>
              <a:t>paylooads</a:t>
            </a:r>
            <a:r>
              <a:rPr lang="pl-PL" sz="2200" dirty="0">
                <a:solidFill>
                  <a:schemeClr val="accent3">
                    <a:lumMod val="25000"/>
                  </a:schemeClr>
                </a:solidFill>
                <a:latin typeface="Abadi" panose="020B0604020104020204" pitchFamily="34" charset="0"/>
              </a:rPr>
              <a:t> for PO and LEO </a:t>
            </a:r>
            <a:r>
              <a:rPr lang="pl-PL" sz="2200" dirty="0" err="1">
                <a:solidFill>
                  <a:schemeClr val="accent3">
                    <a:lumMod val="25000"/>
                  </a:schemeClr>
                </a:solidFill>
                <a:latin typeface="Abadi" panose="020B0604020104020204" pitchFamily="34" charset="0"/>
              </a:rPr>
              <a:t>orbits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increase</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success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rate</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Obraz 5">
            <a:extLst>
              <a:ext uri="{FF2B5EF4-FFF2-40B4-BE49-F238E27FC236}">
                <a16:creationId xmlns:a16="http://schemas.microsoft.com/office/drawing/2014/main" id="{ABF82096-C909-3CA3-F881-93CEED1F714B}"/>
              </a:ext>
            </a:extLst>
          </p:cNvPr>
          <p:cNvPicPr>
            <a:picLocks noChangeAspect="1"/>
          </p:cNvPicPr>
          <p:nvPr/>
        </p:nvPicPr>
        <p:blipFill>
          <a:blip r:embed="rId3"/>
          <a:stretch>
            <a:fillRect/>
          </a:stretch>
        </p:blipFill>
        <p:spPr>
          <a:xfrm>
            <a:off x="0" y="3335898"/>
            <a:ext cx="12192000" cy="251195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609189" cy="3955816"/>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a:rPr>
              <a:t>T</a:t>
            </a:r>
            <a:r>
              <a:rPr lang="en-US" sz="2200" dirty="0">
                <a:solidFill>
                  <a:schemeClr val="accent3">
                    <a:lumMod val="25000"/>
                  </a:schemeClr>
                </a:solidFill>
                <a:latin typeface="Abadi"/>
              </a:rPr>
              <a:t>hanks to the </a:t>
            </a:r>
            <a:r>
              <a:rPr lang="en-US" sz="2200" dirty="0" err="1">
                <a:solidFill>
                  <a:schemeClr val="accent3">
                    <a:lumMod val="25000"/>
                  </a:schemeClr>
                </a:solidFill>
                <a:latin typeface="Abadi"/>
              </a:rPr>
              <a:t>visualisation</a:t>
            </a:r>
            <a:r>
              <a:rPr lang="en-US" sz="2200" dirty="0">
                <a:solidFill>
                  <a:schemeClr val="accent3">
                    <a:lumMod val="25000"/>
                  </a:schemeClr>
                </a:solidFill>
                <a:latin typeface="Abadi"/>
              </a:rPr>
              <a:t>, we can easily see that the success of the launch is increasing year on year</a:t>
            </a:r>
            <a:r>
              <a:rPr lang="pl-PL"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Obraz 5">
            <a:extLst>
              <a:ext uri="{FF2B5EF4-FFF2-40B4-BE49-F238E27FC236}">
                <a16:creationId xmlns:a16="http://schemas.microsoft.com/office/drawing/2014/main" id="{AFF54DF3-7D77-6A71-9FAE-0BEA2479E40A}"/>
              </a:ext>
            </a:extLst>
          </p:cNvPr>
          <p:cNvPicPr>
            <a:picLocks noChangeAspect="1"/>
          </p:cNvPicPr>
          <p:nvPr/>
        </p:nvPicPr>
        <p:blipFill>
          <a:blip r:embed="rId3"/>
          <a:stretch>
            <a:fillRect/>
          </a:stretch>
        </p:blipFill>
        <p:spPr>
          <a:xfrm>
            <a:off x="0" y="3100902"/>
            <a:ext cx="12192000" cy="252303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pl-PL" sz="2200" dirty="0" err="1">
                <a:solidFill>
                  <a:schemeClr val="accent3">
                    <a:lumMod val="25000"/>
                  </a:schemeClr>
                </a:solidFill>
                <a:latin typeface="Abadi" panose="020B0604020104020204" pitchFamily="34" charset="0"/>
              </a:rPr>
              <a:t>There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are</a:t>
            </a:r>
            <a:r>
              <a:rPr lang="pl-PL" sz="2200" dirty="0">
                <a:solidFill>
                  <a:schemeClr val="accent3">
                    <a:lumMod val="25000"/>
                  </a:schemeClr>
                </a:solidFill>
                <a:latin typeface="Abadi" panose="020B0604020104020204" pitchFamily="34" charset="0"/>
              </a:rPr>
              <a:t> 4 </a:t>
            </a:r>
            <a:r>
              <a:rPr lang="pl-PL" sz="2200" dirty="0" err="1">
                <a:solidFill>
                  <a:schemeClr val="accent3">
                    <a:lumMod val="25000"/>
                  </a:schemeClr>
                </a:solidFill>
                <a:latin typeface="Abadi" panose="020B0604020104020204" pitchFamily="34" charset="0"/>
              </a:rPr>
              <a:t>distinct</a:t>
            </a:r>
            <a:r>
              <a:rPr lang="pl-PL" sz="2200" dirty="0">
                <a:solidFill>
                  <a:schemeClr val="accent3">
                    <a:lumMod val="25000"/>
                  </a:schemeClr>
                </a:solidFill>
                <a:latin typeface="Abadi" panose="020B0604020104020204" pitchFamily="34" charset="0"/>
              </a:rPr>
              <a:t> lunch </a:t>
            </a:r>
            <a:r>
              <a:rPr lang="pl-PL" sz="2200" dirty="0" err="1">
                <a:solidFill>
                  <a:schemeClr val="accent3">
                    <a:lumMod val="25000"/>
                  </a:schemeClr>
                </a:solidFill>
                <a:latin typeface="Abadi" panose="020B0604020104020204" pitchFamily="34" charset="0"/>
              </a:rPr>
              <a:t>site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names</a:t>
            </a:r>
            <a:endParaRPr lang="pl-PL"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Obraz 5">
            <a:extLst>
              <a:ext uri="{FF2B5EF4-FFF2-40B4-BE49-F238E27FC236}">
                <a16:creationId xmlns:a16="http://schemas.microsoft.com/office/drawing/2014/main" id="{8BF906DD-B592-19E1-1A19-F89D5024FAAD}"/>
              </a:ext>
            </a:extLst>
          </p:cNvPr>
          <p:cNvPicPr>
            <a:picLocks noChangeAspect="1"/>
          </p:cNvPicPr>
          <p:nvPr/>
        </p:nvPicPr>
        <p:blipFill>
          <a:blip r:embed="rId3"/>
          <a:stretch>
            <a:fillRect/>
          </a:stretch>
        </p:blipFill>
        <p:spPr>
          <a:xfrm>
            <a:off x="2163412" y="2605686"/>
            <a:ext cx="5020376" cy="279121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5 records where launch sites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name</a:t>
            </a:r>
            <a:r>
              <a:rPr lang="en-US"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starts</a:t>
            </a:r>
            <a:r>
              <a:rPr lang="en-US" sz="2200" dirty="0">
                <a:solidFill>
                  <a:schemeClr val="accent3">
                    <a:lumMod val="25000"/>
                  </a:schemeClr>
                </a:solidFill>
                <a:latin typeface="Abadi" panose="020B0604020104020204" pitchFamily="34" charset="0"/>
              </a:rPr>
              <a: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Obraz 5">
            <a:extLst>
              <a:ext uri="{FF2B5EF4-FFF2-40B4-BE49-F238E27FC236}">
                <a16:creationId xmlns:a16="http://schemas.microsoft.com/office/drawing/2014/main" id="{21093D87-83F1-10A2-7FF4-527C272A5774}"/>
              </a:ext>
            </a:extLst>
          </p:cNvPr>
          <p:cNvPicPr>
            <a:picLocks noChangeAspect="1"/>
          </p:cNvPicPr>
          <p:nvPr/>
        </p:nvPicPr>
        <p:blipFill>
          <a:blip r:embed="rId3"/>
          <a:stretch>
            <a:fillRect/>
          </a:stretch>
        </p:blipFill>
        <p:spPr>
          <a:xfrm>
            <a:off x="3024826" y="2404629"/>
            <a:ext cx="4496427" cy="352474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Obraz 5">
            <a:extLst>
              <a:ext uri="{FF2B5EF4-FFF2-40B4-BE49-F238E27FC236}">
                <a16:creationId xmlns:a16="http://schemas.microsoft.com/office/drawing/2014/main" id="{BD9A4000-52D6-B536-957A-3B4EB8F84F7C}"/>
              </a:ext>
            </a:extLst>
          </p:cNvPr>
          <p:cNvPicPr>
            <a:picLocks noChangeAspect="1"/>
          </p:cNvPicPr>
          <p:nvPr/>
        </p:nvPicPr>
        <p:blipFill>
          <a:blip r:embed="rId3"/>
          <a:stretch>
            <a:fillRect/>
          </a:stretch>
        </p:blipFill>
        <p:spPr>
          <a:xfrm>
            <a:off x="3398544" y="2584950"/>
            <a:ext cx="5258534" cy="19433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Obraz 5">
            <a:extLst>
              <a:ext uri="{FF2B5EF4-FFF2-40B4-BE49-F238E27FC236}">
                <a16:creationId xmlns:a16="http://schemas.microsoft.com/office/drawing/2014/main" id="{6AF119B2-DE43-C1F8-4A95-575E4EFB9EF4}"/>
              </a:ext>
            </a:extLst>
          </p:cNvPr>
          <p:cNvPicPr>
            <a:picLocks noChangeAspect="1"/>
          </p:cNvPicPr>
          <p:nvPr/>
        </p:nvPicPr>
        <p:blipFill>
          <a:blip r:embed="rId3"/>
          <a:stretch>
            <a:fillRect/>
          </a:stretch>
        </p:blipFill>
        <p:spPr>
          <a:xfrm>
            <a:off x="3781102" y="2419209"/>
            <a:ext cx="4629796" cy="201958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pl-PL" sz="2200" dirty="0">
                <a:solidFill>
                  <a:schemeClr val="accent3">
                    <a:lumMod val="25000"/>
                  </a:schemeClr>
                </a:solidFill>
                <a:latin typeface="Abadi"/>
              </a:rPr>
              <a:t>T</a:t>
            </a:r>
            <a:r>
              <a:rPr lang="en-US" sz="2200" dirty="0">
                <a:solidFill>
                  <a:schemeClr val="accent3">
                    <a:lumMod val="25000"/>
                  </a:schemeClr>
                </a:solidFill>
                <a:latin typeface="Abadi"/>
              </a:rPr>
              <a:t>he date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Obraz 5">
            <a:extLst>
              <a:ext uri="{FF2B5EF4-FFF2-40B4-BE49-F238E27FC236}">
                <a16:creationId xmlns:a16="http://schemas.microsoft.com/office/drawing/2014/main" id="{13A11BCE-99BF-A7FC-AC2C-7EC0528A0069}"/>
              </a:ext>
            </a:extLst>
          </p:cNvPr>
          <p:cNvPicPr>
            <a:picLocks noChangeAspect="1"/>
          </p:cNvPicPr>
          <p:nvPr/>
        </p:nvPicPr>
        <p:blipFill>
          <a:blip r:embed="rId3"/>
          <a:stretch>
            <a:fillRect/>
          </a:stretch>
        </p:blipFill>
        <p:spPr>
          <a:xfrm>
            <a:off x="3461970" y="2490656"/>
            <a:ext cx="5268060" cy="187668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pl-PL" sz="2200" dirty="0">
                <a:solidFill>
                  <a:schemeClr val="accent3">
                    <a:lumMod val="25000"/>
                  </a:schemeClr>
                </a:solidFill>
                <a:latin typeface="Abadi"/>
              </a:rPr>
              <a:t>T</a:t>
            </a:r>
            <a:r>
              <a:rPr lang="en-US" sz="2200" dirty="0">
                <a:solidFill>
                  <a:schemeClr val="accent3">
                    <a:lumMod val="25000"/>
                  </a:schemeClr>
                </a:solidFill>
                <a:latin typeface="Abadi"/>
              </a:rPr>
              <a: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Obraz 6">
            <a:extLst>
              <a:ext uri="{FF2B5EF4-FFF2-40B4-BE49-F238E27FC236}">
                <a16:creationId xmlns:a16="http://schemas.microsoft.com/office/drawing/2014/main" id="{717B29BC-74AC-3C28-458E-67014BCC003D}"/>
              </a:ext>
            </a:extLst>
          </p:cNvPr>
          <p:cNvPicPr>
            <a:picLocks noChangeAspect="1"/>
          </p:cNvPicPr>
          <p:nvPr/>
        </p:nvPicPr>
        <p:blipFill>
          <a:blip r:embed="rId3"/>
          <a:stretch>
            <a:fillRect/>
          </a:stretch>
        </p:blipFill>
        <p:spPr>
          <a:xfrm>
            <a:off x="3163834" y="2551837"/>
            <a:ext cx="5315692" cy="325800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3761" y="1554481"/>
            <a:ext cx="4429759" cy="39928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700" b="1" dirty="0">
                <a:solidFill>
                  <a:schemeClr val="accent3">
                    <a:lumMod val="25000"/>
                  </a:schemeClr>
                </a:solidFill>
                <a:latin typeface="+mn-lt"/>
              </a:rPr>
              <a:t>S</a:t>
            </a:r>
            <a:r>
              <a:rPr lang="en-US" sz="1700" b="1" dirty="0">
                <a:solidFill>
                  <a:schemeClr val="tx1"/>
                </a:solidFill>
                <a:latin typeface="+mn-lt"/>
              </a:rPr>
              <a:t>ummary of methodologies</a:t>
            </a:r>
            <a:r>
              <a:rPr lang="pl-PL" sz="1700" b="1" dirty="0">
                <a:solidFill>
                  <a:schemeClr val="tx1"/>
                </a:solidFill>
                <a:latin typeface="+mn-lt"/>
              </a:rPr>
              <a:t>:</a:t>
            </a:r>
          </a:p>
          <a:p>
            <a:pPr>
              <a:lnSpc>
                <a:spcPct val="100000"/>
              </a:lnSpc>
              <a:spcBef>
                <a:spcPts val="1400"/>
              </a:spcBef>
            </a:pPr>
            <a:r>
              <a:rPr lang="pl-PL" sz="1700" b="1" dirty="0">
                <a:solidFill>
                  <a:schemeClr val="tx1"/>
                </a:solidFill>
                <a:latin typeface="+mn-lt"/>
              </a:rPr>
              <a:t>Data Collection – </a:t>
            </a:r>
            <a:r>
              <a:rPr lang="pl-PL" sz="1700" b="1" dirty="0" err="1">
                <a:solidFill>
                  <a:schemeClr val="tx1"/>
                </a:solidFill>
                <a:latin typeface="+mn-lt"/>
              </a:rPr>
              <a:t>SpaceX</a:t>
            </a:r>
            <a:r>
              <a:rPr lang="pl-PL" sz="1700" b="1" dirty="0">
                <a:solidFill>
                  <a:schemeClr val="tx1"/>
                </a:solidFill>
                <a:latin typeface="+mn-lt"/>
              </a:rPr>
              <a:t> API</a:t>
            </a:r>
          </a:p>
          <a:p>
            <a:pPr>
              <a:lnSpc>
                <a:spcPct val="100000"/>
              </a:lnSpc>
              <a:spcBef>
                <a:spcPts val="1400"/>
              </a:spcBef>
            </a:pPr>
            <a:r>
              <a:rPr lang="en-US" sz="1700" b="1" dirty="0">
                <a:solidFill>
                  <a:schemeClr val="tx1"/>
                </a:solidFill>
                <a:latin typeface="+mn-lt"/>
              </a:rPr>
              <a:t>Data Collection – Scraping</a:t>
            </a:r>
            <a:endParaRPr lang="pl-PL" sz="1700" b="1" dirty="0">
              <a:solidFill>
                <a:schemeClr val="tx1"/>
              </a:solidFill>
              <a:latin typeface="+mn-lt"/>
            </a:endParaRPr>
          </a:p>
          <a:p>
            <a:pPr>
              <a:lnSpc>
                <a:spcPct val="100000"/>
              </a:lnSpc>
              <a:spcBef>
                <a:spcPts val="1400"/>
              </a:spcBef>
            </a:pPr>
            <a:r>
              <a:rPr lang="en-US" sz="1700" b="1" dirty="0">
                <a:solidFill>
                  <a:schemeClr val="tx1"/>
                </a:solidFill>
                <a:latin typeface="+mn-lt"/>
              </a:rPr>
              <a:t>Data Wrangling</a:t>
            </a:r>
          </a:p>
          <a:p>
            <a:pPr>
              <a:lnSpc>
                <a:spcPct val="100000"/>
              </a:lnSpc>
              <a:spcBef>
                <a:spcPts val="1400"/>
              </a:spcBef>
            </a:pPr>
            <a:r>
              <a:rPr lang="pl-PL" sz="1700" b="1" i="0" u="none" strike="noStrike" dirty="0">
                <a:solidFill>
                  <a:schemeClr val="tx1"/>
                </a:solidFill>
                <a:effectLst/>
                <a:latin typeface="+mn-lt"/>
              </a:rPr>
              <a:t>EDA with Data </a:t>
            </a:r>
            <a:r>
              <a:rPr lang="pl-PL" sz="1700" b="1" i="0" u="none" strike="noStrike" dirty="0" err="1">
                <a:solidFill>
                  <a:schemeClr val="tx1"/>
                </a:solidFill>
                <a:effectLst/>
                <a:latin typeface="+mn-lt"/>
              </a:rPr>
              <a:t>Visualization</a:t>
            </a:r>
            <a:r>
              <a:rPr lang="pl-PL" sz="1700" b="1" dirty="0">
                <a:solidFill>
                  <a:schemeClr val="tx1"/>
                </a:solidFill>
                <a:latin typeface="+mn-lt"/>
              </a:rPr>
              <a:t> </a:t>
            </a:r>
            <a:endParaRPr lang="en-US" sz="1700" b="1" dirty="0">
              <a:solidFill>
                <a:schemeClr val="tx1"/>
              </a:solidFill>
              <a:latin typeface="+mn-lt"/>
            </a:endParaRPr>
          </a:p>
          <a:p>
            <a:pPr>
              <a:lnSpc>
                <a:spcPct val="100000"/>
              </a:lnSpc>
              <a:spcBef>
                <a:spcPts val="1400"/>
              </a:spcBef>
            </a:pPr>
            <a:r>
              <a:rPr lang="pl-PL" sz="1700" b="1" i="0" u="none" strike="noStrike" dirty="0">
                <a:solidFill>
                  <a:schemeClr val="tx1"/>
                </a:solidFill>
                <a:effectLst/>
                <a:latin typeface="+mn-lt"/>
              </a:rPr>
              <a:t>EDA with SQL</a:t>
            </a:r>
            <a:r>
              <a:rPr lang="pl-PL" sz="1700" b="1" dirty="0">
                <a:solidFill>
                  <a:schemeClr val="tx1"/>
                </a:solidFill>
                <a:latin typeface="+mn-lt"/>
              </a:rPr>
              <a:t> </a:t>
            </a:r>
            <a:endParaRPr lang="en-US" sz="1700" b="1" dirty="0">
              <a:solidFill>
                <a:schemeClr val="tx1"/>
              </a:solidFill>
              <a:latin typeface="+mn-lt"/>
            </a:endParaRPr>
          </a:p>
          <a:p>
            <a:pPr>
              <a:lnSpc>
                <a:spcPct val="100000"/>
              </a:lnSpc>
              <a:spcBef>
                <a:spcPts val="1400"/>
              </a:spcBef>
            </a:pPr>
            <a:r>
              <a:rPr lang="en-US" sz="1700" b="1" i="0" u="none" strike="noStrike" dirty="0">
                <a:solidFill>
                  <a:schemeClr val="tx1"/>
                </a:solidFill>
                <a:effectLst/>
                <a:latin typeface="+mn-lt"/>
              </a:rPr>
              <a:t>Build an Interactive Map with Folium</a:t>
            </a:r>
            <a:r>
              <a:rPr lang="en-US" sz="1700" b="1" dirty="0">
                <a:solidFill>
                  <a:schemeClr val="tx1"/>
                </a:solidFill>
                <a:latin typeface="+mn-lt"/>
              </a:rPr>
              <a:t> </a:t>
            </a:r>
            <a:endParaRPr lang="pl-PL" sz="1700" b="1" dirty="0">
              <a:solidFill>
                <a:schemeClr val="tx1"/>
              </a:solidFill>
              <a:latin typeface="+mn-lt"/>
            </a:endParaRPr>
          </a:p>
          <a:p>
            <a:pPr>
              <a:lnSpc>
                <a:spcPct val="100000"/>
              </a:lnSpc>
              <a:spcBef>
                <a:spcPts val="1400"/>
              </a:spcBef>
            </a:pPr>
            <a:r>
              <a:rPr lang="en-US" sz="1700" b="1" i="0" u="none" strike="noStrike" dirty="0">
                <a:solidFill>
                  <a:schemeClr val="tx1"/>
                </a:solidFill>
                <a:effectLst/>
                <a:latin typeface="+mn-lt"/>
              </a:rPr>
              <a:t>Build a Dashboard with </a:t>
            </a:r>
            <a:r>
              <a:rPr lang="en-US" sz="1700" b="1" i="0" u="none" strike="noStrike" dirty="0" err="1">
                <a:solidFill>
                  <a:schemeClr val="tx1"/>
                </a:solidFill>
                <a:effectLst/>
                <a:latin typeface="+mn-lt"/>
              </a:rPr>
              <a:t>Plotly</a:t>
            </a:r>
            <a:r>
              <a:rPr lang="en-US" sz="1700" b="1" i="0" u="none" strike="noStrike" dirty="0">
                <a:solidFill>
                  <a:schemeClr val="tx1"/>
                </a:solidFill>
                <a:effectLst/>
                <a:latin typeface="+mn-lt"/>
              </a:rPr>
              <a:t> Dash</a:t>
            </a:r>
            <a:r>
              <a:rPr lang="en-US" sz="1700" b="1" dirty="0">
                <a:solidFill>
                  <a:schemeClr val="tx1"/>
                </a:solidFill>
                <a:latin typeface="+mn-lt"/>
              </a:rPr>
              <a:t> </a:t>
            </a:r>
            <a:endParaRPr lang="pl-PL" sz="1700" b="1" dirty="0">
              <a:solidFill>
                <a:schemeClr val="tx1"/>
              </a:solidFill>
              <a:latin typeface="+mn-lt"/>
            </a:endParaRPr>
          </a:p>
          <a:p>
            <a:pPr>
              <a:lnSpc>
                <a:spcPct val="100000"/>
              </a:lnSpc>
              <a:spcBef>
                <a:spcPts val="1400"/>
              </a:spcBef>
            </a:pPr>
            <a:r>
              <a:rPr lang="pl-PL" sz="1700" b="1" i="0" u="none" strike="noStrike" dirty="0" err="1">
                <a:solidFill>
                  <a:schemeClr val="tx1"/>
                </a:solidFill>
                <a:effectLst/>
                <a:latin typeface="+mn-lt"/>
              </a:rPr>
              <a:t>Predictive</a:t>
            </a:r>
            <a:r>
              <a:rPr lang="pl-PL" sz="1700" b="1" i="0" u="none" strike="noStrike" dirty="0">
                <a:solidFill>
                  <a:schemeClr val="tx1"/>
                </a:solidFill>
                <a:effectLst/>
                <a:latin typeface="+mn-lt"/>
              </a:rPr>
              <a:t> Analysis (</a:t>
            </a:r>
            <a:r>
              <a:rPr lang="pl-PL" sz="1700" b="1" i="0" u="none" strike="noStrike" dirty="0" err="1">
                <a:solidFill>
                  <a:schemeClr val="tx1"/>
                </a:solidFill>
                <a:effectLst/>
                <a:latin typeface="+mn-lt"/>
              </a:rPr>
              <a:t>Classification</a:t>
            </a:r>
            <a:r>
              <a:rPr lang="pl-PL" sz="1700" b="1" i="0" u="none" strike="noStrike" dirty="0">
                <a:solidFill>
                  <a:schemeClr val="tx1"/>
                </a:solidFill>
                <a:effectLst/>
                <a:latin typeface="+mn-lt"/>
              </a:rPr>
              <a:t>)</a:t>
            </a:r>
            <a:r>
              <a:rPr lang="pl-PL" sz="1700" b="1" dirty="0">
                <a:solidFill>
                  <a:schemeClr val="tx1"/>
                </a:solidFill>
                <a:latin typeface="+mn-lt"/>
              </a:rPr>
              <a:t> </a:t>
            </a:r>
            <a:endParaRPr lang="en-US" sz="1700" b="1" dirty="0">
              <a:solidFill>
                <a:schemeClr val="tx1"/>
              </a:solidFill>
              <a:latin typeface="+mn-l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pole tekstowe 2">
            <a:extLst>
              <a:ext uri="{FF2B5EF4-FFF2-40B4-BE49-F238E27FC236}">
                <a16:creationId xmlns:a16="http://schemas.microsoft.com/office/drawing/2014/main" id="{978C7259-043C-EB76-F25E-E8D452F114E0}"/>
              </a:ext>
            </a:extLst>
          </p:cNvPr>
          <p:cNvSpPr txBox="1"/>
          <p:nvPr/>
        </p:nvSpPr>
        <p:spPr>
          <a:xfrm>
            <a:off x="5303520" y="1554480"/>
            <a:ext cx="5750560" cy="1738938"/>
          </a:xfrm>
          <a:prstGeom prst="rect">
            <a:avLst/>
          </a:prstGeom>
          <a:noFill/>
        </p:spPr>
        <p:txBody>
          <a:bodyPr wrap="square">
            <a:spAutoFit/>
          </a:bodyPr>
          <a:lstStyle/>
          <a:p>
            <a:pPr marL="0" indent="0">
              <a:lnSpc>
                <a:spcPct val="100000"/>
              </a:lnSpc>
              <a:spcBef>
                <a:spcPts val="1400"/>
              </a:spcBef>
              <a:buNone/>
            </a:pPr>
            <a:r>
              <a:rPr lang="en-US" sz="1800" b="1" dirty="0">
                <a:solidFill>
                  <a:schemeClr val="tx1"/>
                </a:solidFill>
                <a:latin typeface="+mn-lt"/>
              </a:rPr>
              <a:t>Summary of all results</a:t>
            </a:r>
            <a:r>
              <a:rPr lang="pl-PL" sz="1800" b="1" dirty="0">
                <a:solidFill>
                  <a:schemeClr val="tx1"/>
                </a:solidFill>
                <a:latin typeface="+mn-lt"/>
              </a:rPr>
              <a:t>:</a:t>
            </a:r>
          </a:p>
          <a:p>
            <a:pPr marL="285750" indent="-285750">
              <a:lnSpc>
                <a:spcPct val="100000"/>
              </a:lnSpc>
              <a:spcBef>
                <a:spcPts val="1400"/>
              </a:spcBef>
              <a:buFont typeface="Arial" panose="020B0604020202020204" pitchFamily="34" charset="0"/>
              <a:buChar char="•"/>
            </a:pPr>
            <a:r>
              <a:rPr lang="en-US" sz="1800" b="1" dirty="0">
                <a:solidFill>
                  <a:schemeClr val="tx1"/>
                </a:solidFill>
                <a:latin typeface="+mn-lt"/>
              </a:rPr>
              <a:t>Exploratory data analysis results</a:t>
            </a:r>
            <a:endParaRPr lang="pl-PL" sz="1800" b="1" dirty="0">
              <a:solidFill>
                <a:schemeClr val="tx1"/>
              </a:solidFill>
              <a:latin typeface="+mn-lt"/>
            </a:endParaRPr>
          </a:p>
          <a:p>
            <a:pPr marL="285750" indent="-285750">
              <a:lnSpc>
                <a:spcPct val="100000"/>
              </a:lnSpc>
              <a:spcBef>
                <a:spcPts val="1400"/>
              </a:spcBef>
              <a:buFont typeface="Arial" panose="020B0604020202020204" pitchFamily="34" charset="0"/>
              <a:buChar char="•"/>
            </a:pPr>
            <a:r>
              <a:rPr lang="pl-PL" sz="1800" b="1" dirty="0">
                <a:solidFill>
                  <a:schemeClr val="tx1"/>
                </a:solidFill>
                <a:latin typeface="+mn-lt"/>
              </a:rPr>
              <a:t>Interactive </a:t>
            </a:r>
            <a:r>
              <a:rPr lang="pl-PL" sz="1800" b="1" dirty="0" err="1">
                <a:solidFill>
                  <a:schemeClr val="tx1"/>
                </a:solidFill>
                <a:latin typeface="+mn-lt"/>
              </a:rPr>
              <a:t>analytics</a:t>
            </a:r>
            <a:r>
              <a:rPr lang="pl-PL" sz="1800" b="1" dirty="0">
                <a:solidFill>
                  <a:schemeClr val="tx1"/>
                </a:solidFill>
                <a:latin typeface="+mn-lt"/>
              </a:rPr>
              <a:t> in </a:t>
            </a:r>
            <a:r>
              <a:rPr lang="pl-PL" sz="1800" b="1" dirty="0" err="1">
                <a:solidFill>
                  <a:schemeClr val="tx1"/>
                </a:solidFill>
                <a:latin typeface="+mn-lt"/>
              </a:rPr>
              <a:t>screenshots</a:t>
            </a:r>
            <a:endParaRPr lang="pl-PL" sz="1800" b="1" dirty="0">
              <a:solidFill>
                <a:schemeClr val="tx1"/>
              </a:solidFill>
              <a:latin typeface="+mn-lt"/>
            </a:endParaRPr>
          </a:p>
          <a:p>
            <a:pPr marL="285750" indent="-285750">
              <a:lnSpc>
                <a:spcPct val="100000"/>
              </a:lnSpc>
              <a:spcBef>
                <a:spcPts val="1400"/>
              </a:spcBef>
              <a:buFont typeface="Arial" panose="020B0604020202020204" pitchFamily="34" charset="0"/>
              <a:buChar char="•"/>
            </a:pPr>
            <a:r>
              <a:rPr lang="pl-PL" sz="1800" b="1" dirty="0" err="1">
                <a:solidFill>
                  <a:schemeClr val="tx1"/>
                </a:solidFill>
                <a:latin typeface="+mn-lt"/>
              </a:rPr>
              <a:t>Predictive</a:t>
            </a:r>
            <a:r>
              <a:rPr lang="pl-PL" sz="1800" b="1" dirty="0">
                <a:solidFill>
                  <a:schemeClr val="tx1"/>
                </a:solidFill>
                <a:latin typeface="+mn-lt"/>
              </a:rPr>
              <a:t> Analytics </a:t>
            </a:r>
            <a:r>
              <a:rPr lang="pl-PL" sz="1800" b="1" dirty="0" err="1">
                <a:solidFill>
                  <a:schemeClr val="tx1"/>
                </a:solidFill>
                <a:latin typeface="+mn-lt"/>
              </a:rPr>
              <a:t>resault</a:t>
            </a:r>
            <a:endParaRPr lang="en-US" sz="1800" b="1" dirty="0">
              <a:solidFill>
                <a:schemeClr val="tx1"/>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a:t>
            </a:r>
            <a:r>
              <a:rPr lang="en-US" sz="2200" dirty="0">
                <a:solidFill>
                  <a:schemeClr val="accent3">
                    <a:lumMod val="25000"/>
                  </a:schemeClr>
                </a:solidFill>
                <a:latin typeface="Abadi" panose="020B0604020104020204" pitchFamily="34" charset="0"/>
              </a:rPr>
              <a: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Obraz 5">
            <a:extLst>
              <a:ext uri="{FF2B5EF4-FFF2-40B4-BE49-F238E27FC236}">
                <a16:creationId xmlns:a16="http://schemas.microsoft.com/office/drawing/2014/main" id="{7D48A380-425A-0C97-4304-67DC3D7516F7}"/>
              </a:ext>
            </a:extLst>
          </p:cNvPr>
          <p:cNvPicPr>
            <a:picLocks noChangeAspect="1"/>
          </p:cNvPicPr>
          <p:nvPr/>
        </p:nvPicPr>
        <p:blipFill>
          <a:blip r:embed="rId3"/>
          <a:stretch>
            <a:fillRect/>
          </a:stretch>
        </p:blipFill>
        <p:spPr>
          <a:xfrm>
            <a:off x="2893648" y="2368044"/>
            <a:ext cx="6268325" cy="311511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a:t>
            </a:r>
            <a:r>
              <a:rPr lang="en-US" sz="2200" dirty="0">
                <a:solidFill>
                  <a:schemeClr val="accent3">
                    <a:lumMod val="25000"/>
                  </a:schemeClr>
                </a:solidFill>
                <a:latin typeface="Abadi" panose="020B0604020104020204" pitchFamily="34" charset="0"/>
              </a:rPr>
              <a: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Obraz 5">
            <a:extLst>
              <a:ext uri="{FF2B5EF4-FFF2-40B4-BE49-F238E27FC236}">
                <a16:creationId xmlns:a16="http://schemas.microsoft.com/office/drawing/2014/main" id="{8AB7DB60-5BF6-75BF-121B-3FD704FED6F4}"/>
              </a:ext>
            </a:extLst>
          </p:cNvPr>
          <p:cNvPicPr>
            <a:picLocks noChangeAspect="1"/>
          </p:cNvPicPr>
          <p:nvPr/>
        </p:nvPicPr>
        <p:blipFill>
          <a:blip r:embed="rId3"/>
          <a:stretch>
            <a:fillRect/>
          </a:stretch>
        </p:blipFill>
        <p:spPr>
          <a:xfrm>
            <a:off x="2669787" y="2218933"/>
            <a:ext cx="5946033" cy="395803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pl-PL" sz="2200" dirty="0">
                <a:solidFill>
                  <a:schemeClr val="accent3">
                    <a:lumMod val="25000"/>
                  </a:schemeClr>
                </a:solidFill>
                <a:latin typeface="Abadi"/>
              </a:rPr>
              <a:t>T</a:t>
            </a:r>
            <a:r>
              <a:rPr lang="en-US" sz="2200" dirty="0">
                <a:solidFill>
                  <a:schemeClr val="accent3">
                    <a:lumMod val="25000"/>
                  </a:schemeClr>
                </a:solidFill>
                <a:latin typeface="Abadi"/>
              </a:rPr>
              <a: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Obraz 5">
            <a:extLst>
              <a:ext uri="{FF2B5EF4-FFF2-40B4-BE49-F238E27FC236}">
                <a16:creationId xmlns:a16="http://schemas.microsoft.com/office/drawing/2014/main" id="{95094987-AD96-1284-8407-675B45454779}"/>
              </a:ext>
            </a:extLst>
          </p:cNvPr>
          <p:cNvPicPr>
            <a:picLocks noChangeAspect="1"/>
          </p:cNvPicPr>
          <p:nvPr/>
        </p:nvPicPr>
        <p:blipFill>
          <a:blip r:embed="rId3"/>
          <a:stretch>
            <a:fillRect/>
          </a:stretch>
        </p:blipFill>
        <p:spPr>
          <a:xfrm>
            <a:off x="1531969" y="2619976"/>
            <a:ext cx="8640381" cy="276263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Obraz 5">
            <a:extLst>
              <a:ext uri="{FF2B5EF4-FFF2-40B4-BE49-F238E27FC236}">
                <a16:creationId xmlns:a16="http://schemas.microsoft.com/office/drawing/2014/main" id="{C55CA1CC-5D87-3F92-2603-94D78EE72E9B}"/>
              </a:ext>
            </a:extLst>
          </p:cNvPr>
          <p:cNvPicPr>
            <a:picLocks noChangeAspect="1"/>
          </p:cNvPicPr>
          <p:nvPr/>
        </p:nvPicPr>
        <p:blipFill>
          <a:blip r:embed="rId3"/>
          <a:stretch>
            <a:fillRect/>
          </a:stretch>
        </p:blipFill>
        <p:spPr>
          <a:xfrm>
            <a:off x="2198226" y="2605621"/>
            <a:ext cx="7659169" cy="341995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3551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Lunch </a:t>
            </a:r>
            <a:r>
              <a:rPr lang="pl-PL" dirty="0" err="1">
                <a:solidFill>
                  <a:srgbClr val="0B49CB"/>
                </a:solidFill>
                <a:latin typeface="Abadi"/>
              </a:rPr>
              <a:t>sites</a:t>
            </a:r>
            <a:r>
              <a:rPr lang="pl-PL" dirty="0">
                <a:solidFill>
                  <a:srgbClr val="0B49CB"/>
                </a:solidFill>
                <a:latin typeface="Abadi"/>
              </a:rPr>
              <a:t> </a:t>
            </a:r>
            <a:r>
              <a:rPr lang="pl-PL" dirty="0" err="1">
                <a:solidFill>
                  <a:srgbClr val="0B49CB"/>
                </a:solidFill>
                <a:latin typeface="Abadi"/>
              </a:rPr>
              <a:t>locations</a:t>
            </a:r>
            <a:endParaRPr lang="en-US" dirty="0">
              <a:solidFill>
                <a:srgbClr val="0B49CB"/>
              </a:solidFill>
              <a:latin typeface="Abadi"/>
            </a:endParaRPr>
          </a:p>
        </p:txBody>
      </p:sp>
      <p:pic>
        <p:nvPicPr>
          <p:cNvPr id="8" name="Obraz 7">
            <a:extLst>
              <a:ext uri="{FF2B5EF4-FFF2-40B4-BE49-F238E27FC236}">
                <a16:creationId xmlns:a16="http://schemas.microsoft.com/office/drawing/2014/main" id="{2ECFC77E-D12D-D841-ECAD-1A6F90A7AA30}"/>
              </a:ext>
            </a:extLst>
          </p:cNvPr>
          <p:cNvPicPr>
            <a:picLocks noChangeAspect="1"/>
          </p:cNvPicPr>
          <p:nvPr/>
        </p:nvPicPr>
        <p:blipFill>
          <a:blip r:embed="rId4"/>
          <a:stretch>
            <a:fillRect/>
          </a:stretch>
        </p:blipFill>
        <p:spPr>
          <a:xfrm>
            <a:off x="0" y="1713110"/>
            <a:ext cx="12192000" cy="457636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Lunch </a:t>
            </a:r>
            <a:r>
              <a:rPr lang="pl-PL" dirty="0" err="1">
                <a:solidFill>
                  <a:srgbClr val="0B49CB"/>
                </a:solidFill>
                <a:latin typeface="Abadi"/>
              </a:rPr>
              <a:t>sites</a:t>
            </a:r>
            <a:r>
              <a:rPr lang="pl-PL" dirty="0">
                <a:solidFill>
                  <a:srgbClr val="0B49CB"/>
                </a:solidFill>
                <a:latin typeface="Abadi"/>
              </a:rPr>
              <a:t> </a:t>
            </a:r>
            <a:r>
              <a:rPr lang="pl-PL" dirty="0" err="1">
                <a:solidFill>
                  <a:srgbClr val="0B49CB"/>
                </a:solidFill>
                <a:latin typeface="Abadi"/>
              </a:rPr>
              <a:t>locations</a:t>
            </a:r>
            <a:r>
              <a:rPr lang="pl-PL" dirty="0">
                <a:solidFill>
                  <a:srgbClr val="0B49CB"/>
                </a:solidFill>
                <a:latin typeface="Abadi"/>
              </a:rPr>
              <a:t>- </a:t>
            </a:r>
            <a:r>
              <a:rPr lang="pl-PL" dirty="0" err="1">
                <a:solidFill>
                  <a:srgbClr val="0B49CB"/>
                </a:solidFill>
                <a:latin typeface="Abadi"/>
              </a:rPr>
              <a:t>colored</a:t>
            </a:r>
            <a:r>
              <a:rPr lang="pl-PL" dirty="0">
                <a:solidFill>
                  <a:srgbClr val="0B49CB"/>
                </a:solidFill>
                <a:latin typeface="Abadi"/>
              </a:rPr>
              <a:t> </a:t>
            </a:r>
            <a:r>
              <a:rPr lang="pl-PL" dirty="0" err="1">
                <a:solidFill>
                  <a:srgbClr val="0B49CB"/>
                </a:solidFill>
                <a:latin typeface="Abadi"/>
              </a:rPr>
              <a:t>success</a:t>
            </a:r>
            <a:r>
              <a:rPr lang="pl-PL" dirty="0">
                <a:solidFill>
                  <a:srgbClr val="0B49CB"/>
                </a:solidFill>
                <a:latin typeface="Abadi"/>
              </a:rPr>
              <a:t> </a:t>
            </a:r>
            <a:r>
              <a:rPr lang="pl-PL" dirty="0" err="1">
                <a:solidFill>
                  <a:srgbClr val="0B49CB"/>
                </a:solidFill>
                <a:latin typeface="Abadi"/>
              </a:rPr>
              <a:t>lunches</a:t>
            </a:r>
            <a:endParaRPr lang="en-US" dirty="0">
              <a:solidFill>
                <a:srgbClr val="0B49CB"/>
              </a:solidFill>
              <a:latin typeface="Abadi"/>
            </a:endParaRPr>
          </a:p>
        </p:txBody>
      </p:sp>
      <p:pic>
        <p:nvPicPr>
          <p:cNvPr id="4" name="Obraz 3">
            <a:extLst>
              <a:ext uri="{FF2B5EF4-FFF2-40B4-BE49-F238E27FC236}">
                <a16:creationId xmlns:a16="http://schemas.microsoft.com/office/drawing/2014/main" id="{54EF46B0-50A1-E3F9-E9A2-9E80CE2B9FAB}"/>
              </a:ext>
            </a:extLst>
          </p:cNvPr>
          <p:cNvPicPr>
            <a:picLocks noChangeAspect="1"/>
          </p:cNvPicPr>
          <p:nvPr/>
        </p:nvPicPr>
        <p:blipFill>
          <a:blip r:embed="rId3"/>
          <a:stretch>
            <a:fillRect/>
          </a:stretch>
        </p:blipFill>
        <p:spPr>
          <a:xfrm>
            <a:off x="0" y="1947284"/>
            <a:ext cx="12192000" cy="479223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l-PL" dirty="0">
                <a:solidFill>
                  <a:srgbClr val="0B49CB"/>
                </a:solidFill>
                <a:latin typeface="Abadi"/>
              </a:rPr>
              <a:t>Lunch </a:t>
            </a:r>
            <a:r>
              <a:rPr lang="pl-PL" dirty="0" err="1">
                <a:solidFill>
                  <a:srgbClr val="0B49CB"/>
                </a:solidFill>
                <a:latin typeface="Abadi"/>
              </a:rPr>
              <a:t>sites</a:t>
            </a:r>
            <a:r>
              <a:rPr lang="pl-PL" dirty="0">
                <a:solidFill>
                  <a:srgbClr val="0B49CB"/>
                </a:solidFill>
                <a:latin typeface="Abadi"/>
              </a:rPr>
              <a:t> </a:t>
            </a:r>
            <a:r>
              <a:rPr lang="pl-PL" dirty="0" err="1">
                <a:solidFill>
                  <a:srgbClr val="0B49CB"/>
                </a:solidFill>
                <a:latin typeface="Abadi"/>
              </a:rPr>
              <a:t>locations</a:t>
            </a:r>
            <a:r>
              <a:rPr lang="pl-PL" dirty="0">
                <a:solidFill>
                  <a:srgbClr val="0B49CB"/>
                </a:solidFill>
                <a:latin typeface="Abadi"/>
              </a:rPr>
              <a:t>- </a:t>
            </a:r>
            <a:r>
              <a:rPr lang="pl-PL" dirty="0" err="1">
                <a:solidFill>
                  <a:srgbClr val="0B49CB"/>
                </a:solidFill>
                <a:latin typeface="Abadi"/>
              </a:rPr>
              <a:t>distance</a:t>
            </a:r>
            <a:endParaRPr lang="en-US" dirty="0">
              <a:solidFill>
                <a:srgbClr val="0B49CB"/>
              </a:solidFill>
              <a:latin typeface="Abadi"/>
            </a:endParaRPr>
          </a:p>
        </p:txBody>
      </p:sp>
      <p:pic>
        <p:nvPicPr>
          <p:cNvPr id="7" name="Obraz 6">
            <a:extLst>
              <a:ext uri="{FF2B5EF4-FFF2-40B4-BE49-F238E27FC236}">
                <a16:creationId xmlns:a16="http://schemas.microsoft.com/office/drawing/2014/main" id="{82725E97-447E-B9CD-7FD8-005B97355491}"/>
              </a:ext>
            </a:extLst>
          </p:cNvPr>
          <p:cNvPicPr>
            <a:picLocks noChangeAspect="1"/>
          </p:cNvPicPr>
          <p:nvPr/>
        </p:nvPicPr>
        <p:blipFill>
          <a:blip r:embed="rId4"/>
          <a:stretch>
            <a:fillRect/>
          </a:stretch>
        </p:blipFill>
        <p:spPr>
          <a:xfrm>
            <a:off x="0" y="1345572"/>
            <a:ext cx="12192000" cy="516253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10" name="Symbol zastępczy zawartości 9">
            <a:extLst>
              <a:ext uri="{FF2B5EF4-FFF2-40B4-BE49-F238E27FC236}">
                <a16:creationId xmlns:a16="http://schemas.microsoft.com/office/drawing/2014/main" id="{4857B2C6-6855-C2F9-A5BE-F40261D08EEC}"/>
              </a:ext>
            </a:extLst>
          </p:cNvPr>
          <p:cNvPicPr>
            <a:picLocks noGrp="1" noChangeAspect="1"/>
          </p:cNvPicPr>
          <p:nvPr>
            <p:ph idx="4294967295"/>
          </p:nvPr>
        </p:nvPicPr>
        <p:blipFill>
          <a:blip r:embed="rId3"/>
          <a:stretch>
            <a:fillRect/>
          </a:stretch>
        </p:blipFill>
        <p:spPr>
          <a:xfrm>
            <a:off x="1136696" y="1825625"/>
            <a:ext cx="9012145"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r>
              <a:rPr lang="pl-PL" dirty="0">
                <a:solidFill>
                  <a:srgbClr val="0B49CB"/>
                </a:solidFill>
                <a:latin typeface="Abadi"/>
              </a:rPr>
              <a:t>- </a:t>
            </a:r>
            <a:r>
              <a:rPr lang="pl-PL" dirty="0" err="1">
                <a:solidFill>
                  <a:srgbClr val="0B49CB"/>
                </a:solidFill>
                <a:latin typeface="Abadi"/>
              </a:rPr>
              <a:t>All</a:t>
            </a:r>
            <a:r>
              <a:rPr lang="pl-PL" dirty="0">
                <a:solidFill>
                  <a:srgbClr val="0B49CB"/>
                </a:solidFill>
                <a:latin typeface="Abadi"/>
              </a:rPr>
              <a:t> </a:t>
            </a:r>
            <a:r>
              <a:rPr lang="pl-PL" dirty="0" err="1">
                <a:solidFill>
                  <a:srgbClr val="0B49CB"/>
                </a:solidFill>
                <a:latin typeface="Abadi"/>
              </a:rPr>
              <a:t>sites</a:t>
            </a:r>
            <a:endParaRPr lang="en-US" dirty="0">
              <a:solidFill>
                <a:srgbClr val="0B49C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22400"/>
            <a:ext cx="10530114" cy="4603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200" dirty="0">
                <a:solidFill>
                  <a:schemeClr val="accent3">
                    <a:lumMod val="25000"/>
                  </a:schemeClr>
                </a:solidFill>
                <a:latin typeface="Abadi" panose="020B0604020104020204" pitchFamily="34" charset="0"/>
              </a:rPr>
              <a:t>In this project,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pic>
        <p:nvPicPr>
          <p:cNvPr id="3" name="Obraz 2" descr="Obraz zawierający tekst, trawa, zewnętrzne, pas startowy&#10;&#10;Opis wygenerowany automatycznie">
            <a:extLst>
              <a:ext uri="{FF2B5EF4-FFF2-40B4-BE49-F238E27FC236}">
                <a16:creationId xmlns:a16="http://schemas.microsoft.com/office/drawing/2014/main" id="{37E21743-B7A5-8F7C-2517-9BD6416CF987}"/>
              </a:ext>
            </a:extLst>
          </p:cNvPr>
          <p:cNvPicPr>
            <a:picLocks noChangeAspect="1"/>
          </p:cNvPicPr>
          <p:nvPr/>
        </p:nvPicPr>
        <p:blipFill>
          <a:blip r:embed="rId3"/>
          <a:stretch>
            <a:fillRect/>
          </a:stretch>
        </p:blipFill>
        <p:spPr>
          <a:xfrm>
            <a:off x="3616960" y="3510973"/>
            <a:ext cx="4572000" cy="2514600"/>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7" name="Symbol zastępczy zawartości 6">
            <a:extLst>
              <a:ext uri="{FF2B5EF4-FFF2-40B4-BE49-F238E27FC236}">
                <a16:creationId xmlns:a16="http://schemas.microsoft.com/office/drawing/2014/main" id="{6A0781BF-39D2-7757-E63B-9780117DFFFC}"/>
              </a:ext>
            </a:extLst>
          </p:cNvPr>
          <p:cNvPicPr>
            <a:picLocks noGrp="1" noChangeAspect="1"/>
          </p:cNvPicPr>
          <p:nvPr>
            <p:ph idx="4294967295"/>
          </p:nvPr>
        </p:nvPicPr>
        <p:blipFill>
          <a:blip r:embed="rId3"/>
          <a:stretch>
            <a:fillRect/>
          </a:stretch>
        </p:blipFill>
        <p:spPr>
          <a:xfrm>
            <a:off x="1508097" y="1825625"/>
            <a:ext cx="9002768" cy="435133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r>
              <a:rPr lang="pl-PL" dirty="0">
                <a:solidFill>
                  <a:srgbClr val="0B49CB"/>
                </a:solidFill>
                <a:latin typeface="Abadi"/>
              </a:rPr>
              <a:t>- VAFB SLC- 4E  </a:t>
            </a:r>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a:t>
            </a:r>
            <a:r>
              <a:rPr lang="pl-PL" dirty="0">
                <a:solidFill>
                  <a:srgbClr val="0B49CB"/>
                </a:solidFill>
                <a:latin typeface="Abadi"/>
              </a:rPr>
              <a:t>- CCAFS SLC-40</a:t>
            </a:r>
            <a:r>
              <a:rPr lang="en-US" dirty="0">
                <a:solidFill>
                  <a:srgbClr val="0B49CB"/>
                </a:solidFill>
                <a:latin typeface="Abadi"/>
              </a:rPr>
              <a:t> </a:t>
            </a:r>
          </a:p>
        </p:txBody>
      </p:sp>
      <p:pic>
        <p:nvPicPr>
          <p:cNvPr id="7" name="Obraz 6">
            <a:extLst>
              <a:ext uri="{FF2B5EF4-FFF2-40B4-BE49-F238E27FC236}">
                <a16:creationId xmlns:a16="http://schemas.microsoft.com/office/drawing/2014/main" id="{9FB3ACF5-C4FA-327F-E348-F9A78DE5DC17}"/>
              </a:ext>
            </a:extLst>
          </p:cNvPr>
          <p:cNvPicPr>
            <a:picLocks noChangeAspect="1"/>
          </p:cNvPicPr>
          <p:nvPr/>
        </p:nvPicPr>
        <p:blipFill>
          <a:blip r:embed="rId3"/>
          <a:stretch>
            <a:fillRect/>
          </a:stretch>
        </p:blipFill>
        <p:spPr>
          <a:xfrm>
            <a:off x="770010" y="1371599"/>
            <a:ext cx="10651979" cy="50133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The </a:t>
            </a:r>
            <a:r>
              <a:rPr lang="pl-PL" sz="2200" dirty="0" err="1">
                <a:solidFill>
                  <a:schemeClr val="accent3">
                    <a:lumMod val="25000"/>
                  </a:schemeClr>
                </a:solidFill>
                <a:latin typeface="Abadi" panose="020B0604020104020204" pitchFamily="34" charset="0"/>
              </a:rPr>
              <a:t>best</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has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Decision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Tree</a:t>
            </a:r>
            <a:r>
              <a:rPr lang="pl-PL" sz="2200" dirty="0">
                <a:solidFill>
                  <a:schemeClr val="accent3">
                    <a:lumMod val="25000"/>
                  </a:schemeClr>
                </a:solidFill>
                <a:latin typeface="Abadi" panose="020B0604020104020204" pitchFamily="34" charset="0"/>
              </a:rPr>
              <a:t> model with 0.89 </a:t>
            </a:r>
            <a:r>
              <a:rPr lang="pl-PL" sz="2200" dirty="0" err="1">
                <a:solidFill>
                  <a:schemeClr val="accent3">
                    <a:lumMod val="25000"/>
                  </a:schemeClr>
                </a:solidFill>
                <a:latin typeface="Abadi" panose="020B0604020104020204" pitchFamily="34" charset="0"/>
              </a:rPr>
              <a:t>accuracy</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All</a:t>
            </a:r>
            <a:r>
              <a:rPr lang="pl-PL"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other models have the same accuracy - 0.83</a:t>
            </a:r>
            <a:r>
              <a:rPr lang="pl-PL"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Obraz 2">
            <a:extLst>
              <a:ext uri="{FF2B5EF4-FFF2-40B4-BE49-F238E27FC236}">
                <a16:creationId xmlns:a16="http://schemas.microsoft.com/office/drawing/2014/main" id="{0429DC54-312D-1F42-EC02-F901A10EB7D0}"/>
              </a:ext>
            </a:extLst>
          </p:cNvPr>
          <p:cNvPicPr>
            <a:picLocks noChangeAspect="1"/>
          </p:cNvPicPr>
          <p:nvPr/>
        </p:nvPicPr>
        <p:blipFill>
          <a:blip r:embed="rId3"/>
          <a:stretch>
            <a:fillRect/>
          </a:stretch>
        </p:blipFill>
        <p:spPr>
          <a:xfrm>
            <a:off x="6282162" y="1960435"/>
            <a:ext cx="5211857" cy="316020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Obraz 2">
            <a:extLst>
              <a:ext uri="{FF2B5EF4-FFF2-40B4-BE49-F238E27FC236}">
                <a16:creationId xmlns:a16="http://schemas.microsoft.com/office/drawing/2014/main" id="{71934C8A-BF88-B224-6F20-86BC211DE1D3}"/>
              </a:ext>
            </a:extLst>
          </p:cNvPr>
          <p:cNvPicPr>
            <a:picLocks noChangeAspect="1"/>
          </p:cNvPicPr>
          <p:nvPr/>
        </p:nvPicPr>
        <p:blipFill>
          <a:blip r:embed="rId3"/>
          <a:stretch>
            <a:fillRect/>
          </a:stretch>
        </p:blipFill>
        <p:spPr>
          <a:xfrm>
            <a:off x="770011" y="1808798"/>
            <a:ext cx="6057180" cy="4308791"/>
          </a:xfrm>
          <a:prstGeom prst="rect">
            <a:avLst/>
          </a:prstGeom>
        </p:spPr>
      </p:pic>
      <p:sp>
        <p:nvSpPr>
          <p:cNvPr id="6" name="Rectangle 1">
            <a:extLst>
              <a:ext uri="{FF2B5EF4-FFF2-40B4-BE49-F238E27FC236}">
                <a16:creationId xmlns:a16="http://schemas.microsoft.com/office/drawing/2014/main" id="{F44A0740-CA0C-7972-2149-3F8A534239ED}"/>
              </a:ext>
            </a:extLst>
          </p:cNvPr>
          <p:cNvSpPr>
            <a:spLocks noGrp="1" noChangeArrowheads="1"/>
          </p:cNvSpPr>
          <p:nvPr>
            <p:ph type="body" sz="half" idx="4294967295"/>
          </p:nvPr>
        </p:nvSpPr>
        <p:spPr bwMode="auto">
          <a:xfrm>
            <a:off x="6410325" y="3893012"/>
            <a:ext cx="4044953" cy="2975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pl-PL" altLang="pl-PL" sz="2100" dirty="0">
                <a:solidFill>
                  <a:srgbClr val="202124"/>
                </a:solidFill>
                <a:latin typeface="inherit"/>
              </a:rPr>
              <a:t>T</a:t>
            </a:r>
            <a:r>
              <a:rPr kumimoji="0" lang="pl-PL" altLang="pl-PL" sz="2100" b="0" i="0" u="none" strike="noStrike" cap="none" normalizeH="0" baseline="0" dirty="0">
                <a:ln>
                  <a:noFill/>
                </a:ln>
                <a:solidFill>
                  <a:srgbClr val="202124"/>
                </a:solidFill>
                <a:effectLst/>
                <a:latin typeface="inherit"/>
              </a:rPr>
              <a:t>he </a:t>
            </a:r>
            <a:r>
              <a:rPr kumimoji="0" lang="pl-PL" altLang="pl-PL" sz="2100" b="0" i="0" u="none" strike="noStrike" cap="none" normalizeH="0" baseline="0" dirty="0" err="1">
                <a:ln>
                  <a:noFill/>
                </a:ln>
                <a:solidFill>
                  <a:srgbClr val="202124"/>
                </a:solidFill>
                <a:effectLst/>
                <a:latin typeface="inherit"/>
              </a:rPr>
              <a:t>main</a:t>
            </a:r>
            <a:r>
              <a:rPr kumimoji="0" lang="pl-PL" altLang="pl-PL" sz="2100" b="0" i="0" u="none" strike="noStrike" cap="none" normalizeH="0" baseline="0" dirty="0">
                <a:ln>
                  <a:noFill/>
                </a:ln>
                <a:solidFill>
                  <a:srgbClr val="202124"/>
                </a:solidFill>
                <a:effectLst/>
                <a:latin typeface="inherit"/>
              </a:rPr>
              <a:t> problem </a:t>
            </a:r>
            <a:r>
              <a:rPr kumimoji="0" lang="pl-PL" altLang="pl-PL" sz="2100" b="0" i="0" u="none" strike="noStrike" cap="none" normalizeH="0" baseline="0" dirty="0" err="1">
                <a:ln>
                  <a:noFill/>
                </a:ln>
                <a:solidFill>
                  <a:srgbClr val="202124"/>
                </a:solidFill>
                <a:effectLst/>
                <a:latin typeface="inherit"/>
              </a:rPr>
              <a:t>is</a:t>
            </a:r>
            <a:r>
              <a:rPr kumimoji="0" lang="pl-PL" altLang="pl-PL" sz="2100" b="0" i="0" u="none" strike="noStrike" cap="none" normalizeH="0" baseline="0" dirty="0">
                <a:ln>
                  <a:noFill/>
                </a:ln>
                <a:solidFill>
                  <a:srgbClr val="202124"/>
                </a:solidFill>
                <a:effectLst/>
                <a:latin typeface="inherit"/>
              </a:rPr>
              <a:t> 3 </a:t>
            </a:r>
            <a:r>
              <a:rPr kumimoji="0" lang="pl-PL" altLang="pl-PL" sz="2100" b="0" i="0" u="none" strike="noStrike" cap="none" normalizeH="0" baseline="0" dirty="0" err="1">
                <a:ln>
                  <a:noFill/>
                </a:ln>
                <a:solidFill>
                  <a:srgbClr val="202124"/>
                </a:solidFill>
                <a:effectLst/>
                <a:latin typeface="inherit"/>
              </a:rPr>
              <a:t>false</a:t>
            </a:r>
            <a:r>
              <a:rPr kumimoji="0" lang="pl-PL" altLang="pl-PL" sz="2100" b="0" i="0" u="none" strike="noStrike" cap="none" normalizeH="0" baseline="0" dirty="0">
                <a:ln>
                  <a:noFill/>
                </a:ln>
                <a:solidFill>
                  <a:srgbClr val="202124"/>
                </a:solidFill>
                <a:effectLst/>
                <a:latin typeface="inherit"/>
              </a:rPr>
              <a:t> </a:t>
            </a:r>
            <a:r>
              <a:rPr kumimoji="0" lang="pl-PL" altLang="pl-PL" sz="2100" b="0" i="0" u="none" strike="noStrike" cap="none" normalizeH="0" baseline="0" dirty="0" err="1">
                <a:ln>
                  <a:noFill/>
                </a:ln>
                <a:solidFill>
                  <a:srgbClr val="202124"/>
                </a:solidFill>
                <a:effectLst/>
                <a:latin typeface="inherit"/>
              </a:rPr>
              <a:t>positives</a:t>
            </a:r>
            <a:r>
              <a:rPr kumimoji="0" lang="pl-PL" altLang="pl-PL" sz="800" b="0" i="0" u="none" strike="noStrike" cap="none" normalizeH="0" baseline="0" dirty="0">
                <a:ln>
                  <a:noFill/>
                </a:ln>
                <a:solidFill>
                  <a:schemeClr val="tx1"/>
                </a:solidFill>
                <a:effectLst/>
              </a:rPr>
              <a:t> </a:t>
            </a:r>
            <a:endParaRPr kumimoji="0" lang="pl-PL" altLang="pl-P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760069" cy="4351338"/>
          </a:xfrm>
          <a:prstGeom prst="rect">
            <a:avLst/>
          </a:prstGeom>
        </p:spPr>
        <p:txBody>
          <a:bodyPr>
            <a:normAutofit/>
          </a:bodyPr>
          <a:lstStyle/>
          <a:p>
            <a:pPr>
              <a:lnSpc>
                <a:spcPct val="100000"/>
              </a:lnSpc>
              <a:spcBef>
                <a:spcPts val="1400"/>
              </a:spcBef>
            </a:pPr>
            <a:r>
              <a:rPr lang="pl-PL" sz="2200" dirty="0">
                <a:solidFill>
                  <a:schemeClr val="accent3">
                    <a:lumMod val="25000"/>
                  </a:schemeClr>
                </a:solidFill>
                <a:latin typeface="Abadi" panose="020B0604020104020204" pitchFamily="34" charset="0"/>
              </a:rPr>
              <a:t>Lunch </a:t>
            </a:r>
            <a:r>
              <a:rPr lang="pl-PL" sz="2200" dirty="0" err="1">
                <a:solidFill>
                  <a:schemeClr val="accent3">
                    <a:lumMod val="25000"/>
                  </a:schemeClr>
                </a:solidFill>
                <a:latin typeface="Abadi" panose="020B0604020104020204" pitchFamily="34" charset="0"/>
              </a:rPr>
              <a:t>success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rate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increase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year</a:t>
            </a:r>
            <a:r>
              <a:rPr lang="pl-PL" sz="2200" dirty="0">
                <a:solidFill>
                  <a:schemeClr val="accent3">
                    <a:lumMod val="25000"/>
                  </a:schemeClr>
                </a:solidFill>
                <a:latin typeface="Abadi" panose="020B0604020104020204" pitchFamily="34" charset="0"/>
              </a:rPr>
              <a:t> by </a:t>
            </a:r>
            <a:r>
              <a:rPr lang="pl-PL" sz="2200" dirty="0" err="1">
                <a:solidFill>
                  <a:schemeClr val="accent3">
                    <a:lumMod val="25000"/>
                  </a:schemeClr>
                </a:solidFill>
                <a:latin typeface="Abadi" panose="020B0604020104020204" pitchFamily="34" charset="0"/>
              </a:rPr>
              <a:t>year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err="1">
                <a:solidFill>
                  <a:schemeClr val="accent3">
                    <a:lumMod val="25000"/>
                  </a:schemeClr>
                </a:solidFill>
                <a:latin typeface="Abadi" panose="020B0604020104020204" pitchFamily="34" charset="0"/>
              </a:rPr>
              <a:t>Orbits</a:t>
            </a:r>
            <a:r>
              <a:rPr lang="pl-PL" sz="2200" dirty="0">
                <a:solidFill>
                  <a:schemeClr val="accent3">
                    <a:lumMod val="25000"/>
                  </a:schemeClr>
                </a:solidFill>
                <a:latin typeface="Abadi" panose="020B0604020104020204" pitchFamily="34" charset="0"/>
              </a:rPr>
              <a:t> GEO, HEO, VLEO </a:t>
            </a:r>
            <a:r>
              <a:rPr lang="pl-PL" sz="2200" dirty="0" err="1">
                <a:solidFill>
                  <a:schemeClr val="accent3">
                    <a:lumMod val="25000"/>
                  </a:schemeClr>
                </a:solidFill>
                <a:latin typeface="Abadi" panose="020B0604020104020204" pitchFamily="34" charset="0"/>
              </a:rPr>
              <a:t>has</a:t>
            </a:r>
            <a:r>
              <a:rPr lang="pl-PL" sz="2200" dirty="0">
                <a:solidFill>
                  <a:schemeClr val="accent3">
                    <a:lumMod val="25000"/>
                  </a:schemeClr>
                </a:solidFill>
                <a:latin typeface="Abadi" panose="020B0604020104020204" pitchFamily="34" charset="0"/>
              </a:rPr>
              <a:t> the most </a:t>
            </a:r>
            <a:r>
              <a:rPr lang="pl-PL" sz="2200" dirty="0" err="1">
                <a:solidFill>
                  <a:schemeClr val="accent3">
                    <a:lumMod val="25000"/>
                  </a:schemeClr>
                </a:solidFill>
                <a:latin typeface="Abadi" panose="020B0604020104020204" pitchFamily="34" charset="0"/>
              </a:rPr>
              <a:t>success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rate</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KSC LC-39A </a:t>
            </a:r>
            <a:r>
              <a:rPr lang="pl-PL" sz="2200" dirty="0" err="1">
                <a:solidFill>
                  <a:schemeClr val="accent3">
                    <a:lumMod val="25000"/>
                  </a:schemeClr>
                </a:solidFill>
                <a:latin typeface="Abadi" panose="020B0604020104020204" pitchFamily="34" charset="0"/>
              </a:rPr>
              <a:t>has</a:t>
            </a:r>
            <a:r>
              <a:rPr lang="pl-PL" sz="2200" dirty="0">
                <a:solidFill>
                  <a:schemeClr val="accent3">
                    <a:lumMod val="25000"/>
                  </a:schemeClr>
                </a:solidFill>
                <a:latin typeface="Abadi" panose="020B0604020104020204" pitchFamily="34" charset="0"/>
              </a:rPr>
              <a:t> the most </a:t>
            </a:r>
            <a:r>
              <a:rPr lang="pl-PL" sz="2200" dirty="0" err="1">
                <a:solidFill>
                  <a:schemeClr val="accent3">
                    <a:lumMod val="25000"/>
                  </a:schemeClr>
                </a:solidFill>
                <a:latin typeface="Abadi" panose="020B0604020104020204" pitchFamily="34" charset="0"/>
              </a:rPr>
              <a:t>succesful</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lunches</a:t>
            </a:r>
            <a:endParaRPr lang="pl-PL" sz="2200" dirty="0">
              <a:solidFill>
                <a:schemeClr val="accent3">
                  <a:lumMod val="25000"/>
                </a:schemeClr>
              </a:solidFill>
              <a:latin typeface="Abadi" panose="020B0604020104020204" pitchFamily="34" charset="0"/>
            </a:endParaRPr>
          </a:p>
          <a:p>
            <a:pPr>
              <a:lnSpc>
                <a:spcPct val="100000"/>
              </a:lnSpc>
              <a:spcBef>
                <a:spcPts val="1400"/>
              </a:spcBef>
            </a:pPr>
            <a:r>
              <a:rPr lang="pl-PL" sz="2200" dirty="0">
                <a:solidFill>
                  <a:schemeClr val="accent3">
                    <a:lumMod val="25000"/>
                  </a:schemeClr>
                </a:solidFill>
                <a:latin typeface="Abadi" panose="020B0604020104020204" pitchFamily="34" charset="0"/>
              </a:rPr>
              <a:t>The </a:t>
            </a:r>
            <a:r>
              <a:rPr lang="pl-PL" sz="2200" dirty="0" err="1">
                <a:solidFill>
                  <a:schemeClr val="accent3">
                    <a:lumMod val="25000"/>
                  </a:schemeClr>
                </a:solidFill>
                <a:latin typeface="Abadi" panose="020B0604020104020204" pitchFamily="34" charset="0"/>
              </a:rPr>
              <a:t>decision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tree</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performs</a:t>
            </a:r>
            <a:r>
              <a:rPr lang="pl-PL" sz="2200" dirty="0">
                <a:solidFill>
                  <a:schemeClr val="accent3">
                    <a:lumMod val="25000"/>
                  </a:schemeClr>
                </a:solidFill>
                <a:latin typeface="Abadi" panose="020B0604020104020204" pitchFamily="34" charset="0"/>
              </a:rPr>
              <a:t> the </a:t>
            </a:r>
            <a:r>
              <a:rPr lang="pl-PL" sz="2200" dirty="0" err="1">
                <a:solidFill>
                  <a:schemeClr val="accent3">
                    <a:lumMod val="25000"/>
                  </a:schemeClr>
                </a:solidFill>
                <a:latin typeface="Abadi" panose="020B0604020104020204" pitchFamily="34" charset="0"/>
              </a:rPr>
              <a:t>best</a:t>
            </a:r>
            <a:r>
              <a:rPr lang="pl-PL" sz="2200" dirty="0">
                <a:solidFill>
                  <a:schemeClr val="accent3">
                    <a:lumMod val="25000"/>
                  </a:schemeClr>
                </a:solidFill>
                <a:latin typeface="Abadi" panose="020B0604020104020204" pitchFamily="34" charset="0"/>
              </a:rPr>
              <a:t> for </a:t>
            </a:r>
            <a:r>
              <a:rPr lang="pl-PL" sz="2200" dirty="0" err="1">
                <a:solidFill>
                  <a:schemeClr val="accent3">
                    <a:lumMod val="25000"/>
                  </a:schemeClr>
                </a:solidFill>
                <a:latin typeface="Abadi" panose="020B0604020104020204" pitchFamily="34" charset="0"/>
              </a:rPr>
              <a:t>this</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pl-PL" sz="2200" dirty="0" err="1">
                <a:solidFill>
                  <a:schemeClr val="accent3">
                    <a:lumMod val="25000"/>
                  </a:schemeClr>
                </a:solidFill>
                <a:latin typeface="Abadi" panose="020B0604020104020204" pitchFamily="34" charset="0"/>
              </a:rPr>
              <a:t>Pyhon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code</a:t>
            </a:r>
            <a:r>
              <a:rPr lang="pl-PL" sz="2200" dirty="0">
                <a:solidFill>
                  <a:schemeClr val="accent3">
                    <a:lumMod val="25000"/>
                  </a:schemeClr>
                </a:solidFill>
                <a:latin typeface="Abadi" panose="020B0604020104020204" pitchFamily="34" charset="0"/>
              </a:rPr>
              <a:t> for </a:t>
            </a:r>
            <a:r>
              <a:rPr lang="pl-PL" sz="2200" dirty="0" err="1">
                <a:solidFill>
                  <a:schemeClr val="accent3">
                    <a:lumMod val="25000"/>
                  </a:schemeClr>
                </a:solidFill>
                <a:latin typeface="Abadi" panose="020B0604020104020204" pitchFamily="34" charset="0"/>
              </a:rPr>
              <a:t>dashboard</a:t>
            </a:r>
            <a:r>
              <a:rPr lang="pl-PL" sz="2200" dirty="0">
                <a:solidFill>
                  <a:schemeClr val="accent3">
                    <a:lumMod val="25000"/>
                  </a:schemeClr>
                </a:solidFill>
                <a:latin typeface="Abadi" panose="020B0604020104020204" pitchFamily="34" charset="0"/>
              </a:rPr>
              <a:t> </a:t>
            </a:r>
            <a:r>
              <a:rPr lang="pl-PL" sz="2200" dirty="0">
                <a:solidFill>
                  <a:schemeClr val="accent3">
                    <a:lumMod val="25000"/>
                  </a:schemeClr>
                </a:solidFill>
                <a:latin typeface="Abadi" panose="020B0604020104020204" pitchFamily="34" charset="0"/>
                <a:hlinkClick r:id="rId4"/>
              </a:rPr>
              <a:t>CLICK</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pl-PL" sz="8800" dirty="0">
                <a:solidFill>
                  <a:schemeClr val="tx1"/>
                </a:solidFill>
                <a:latin typeface="Abadi"/>
              </a:rPr>
              <a:t>Data </a:t>
            </a:r>
            <a:r>
              <a:rPr lang="en-US" sz="8800" dirty="0">
                <a:solidFill>
                  <a:schemeClr val="tx1"/>
                </a:solidFill>
                <a:latin typeface="Abadi"/>
              </a:rPr>
              <a:t>was extracted from the API issued by SpaceX</a:t>
            </a:r>
            <a:r>
              <a:rPr lang="pl-PL" sz="8800" dirty="0">
                <a:solidFill>
                  <a:schemeClr val="tx1"/>
                </a:solidFill>
                <a:latin typeface="Abadi"/>
              </a:rPr>
              <a:t> and Wikipedia.</a:t>
            </a:r>
          </a:p>
          <a:p>
            <a:pPr algn="just">
              <a:lnSpc>
                <a:spcPct val="120000"/>
              </a:lnSpc>
              <a:spcBef>
                <a:spcPts val="1400"/>
              </a:spcBef>
            </a:pPr>
            <a:r>
              <a:rPr lang="en-US" sz="8800" dirty="0">
                <a:solidFill>
                  <a:schemeClr val="tx1"/>
                </a:solidFill>
                <a:latin typeface="Abadi"/>
              </a:rPr>
              <a:t>The extracted data were filtered to show only Falcon 9 launches, then missing payload mass data were replaced with an average value</a:t>
            </a:r>
            <a:r>
              <a:rPr lang="pl-PL" sz="8800" dirty="0">
                <a:solidFill>
                  <a:schemeClr val="tx1"/>
                </a:solidFill>
                <a:latin typeface="Abadi"/>
              </a:rPr>
              <a:t> of </a:t>
            </a:r>
            <a:r>
              <a:rPr lang="pl-PL" sz="8800" dirty="0" err="1">
                <a:solidFill>
                  <a:schemeClr val="tx1"/>
                </a:solidFill>
                <a:latin typeface="Abadi"/>
              </a:rPr>
              <a:t>payload</a:t>
            </a:r>
            <a:r>
              <a:rPr lang="pl-PL" sz="8800" dirty="0">
                <a:solidFill>
                  <a:schemeClr val="tx1"/>
                </a:solidFill>
                <a:latin typeface="Abadi"/>
              </a:rPr>
              <a:t> mass</a:t>
            </a:r>
            <a:endParaRPr lang="en-US" sz="8800" dirty="0">
              <a:solidFill>
                <a:schemeClr val="tx1"/>
              </a:solidFill>
              <a:latin typeface="Abadi"/>
            </a:endParaRPr>
          </a:p>
          <a:p>
            <a:pPr algn="just">
              <a:lnSpc>
                <a:spcPct val="120000"/>
              </a:lnSpc>
              <a:spcBef>
                <a:spcPts val="1400"/>
              </a:spcBef>
            </a:pPr>
            <a:r>
              <a:rPr lang="pl-PL" sz="8800" dirty="0">
                <a:solidFill>
                  <a:schemeClr val="accent3">
                    <a:lumMod val="25000"/>
                  </a:schemeClr>
                </a:solidFill>
                <a:latin typeface="Abadi"/>
              </a:rPr>
              <a:t>E</a:t>
            </a:r>
            <a:r>
              <a:rPr lang="en-US" sz="8800" dirty="0" err="1">
                <a:solidFill>
                  <a:schemeClr val="accent3">
                    <a:lumMod val="25000"/>
                  </a:schemeClr>
                </a:solidFill>
                <a:latin typeface="Abadi"/>
              </a:rPr>
              <a:t>xploratory</a:t>
            </a:r>
            <a:r>
              <a:rPr lang="en-US" sz="8800" dirty="0">
                <a:solidFill>
                  <a:schemeClr val="accent3">
                    <a:lumMod val="25000"/>
                  </a:schemeClr>
                </a:solidFill>
                <a:latin typeface="Abadi"/>
              </a:rPr>
              <a:t> data analysis (EDA) using visualization</a:t>
            </a:r>
            <a:r>
              <a:rPr lang="pl-PL" sz="8800" dirty="0">
                <a:solidFill>
                  <a:schemeClr val="accent3">
                    <a:lumMod val="25000"/>
                  </a:schemeClr>
                </a:solidFill>
                <a:latin typeface="Abadi"/>
              </a:rPr>
              <a:t> of </a:t>
            </a:r>
            <a:r>
              <a:rPr lang="pl-PL" sz="8800" dirty="0" err="1">
                <a:solidFill>
                  <a:schemeClr val="accent3">
                    <a:lumMod val="25000"/>
                  </a:schemeClr>
                </a:solidFill>
                <a:latin typeface="Abadi"/>
              </a:rPr>
              <a:t>correlation</a:t>
            </a:r>
            <a:r>
              <a:rPr lang="pl-PL" sz="8800" dirty="0">
                <a:solidFill>
                  <a:schemeClr val="accent3">
                    <a:lumMod val="25000"/>
                  </a:schemeClr>
                </a:solidFill>
                <a:latin typeface="Abadi"/>
              </a:rPr>
              <a:t> </a:t>
            </a:r>
            <a:r>
              <a:rPr lang="pl-PL" sz="8800" dirty="0" err="1">
                <a:solidFill>
                  <a:schemeClr val="accent3">
                    <a:lumMod val="25000"/>
                  </a:schemeClr>
                </a:solidFill>
                <a:latin typeface="Abadi"/>
              </a:rPr>
              <a:t>between</a:t>
            </a:r>
            <a:r>
              <a:rPr lang="pl-PL" sz="8800" dirty="0">
                <a:solidFill>
                  <a:schemeClr val="accent3">
                    <a:lumMod val="25000"/>
                  </a:schemeClr>
                </a:solidFill>
                <a:latin typeface="Abadi"/>
              </a:rPr>
              <a:t> </a:t>
            </a:r>
            <a:r>
              <a:rPr lang="pl-PL" sz="8800" dirty="0" err="1">
                <a:solidFill>
                  <a:schemeClr val="accent3">
                    <a:lumMod val="25000"/>
                  </a:schemeClr>
                </a:solidFill>
                <a:latin typeface="Abadi"/>
              </a:rPr>
              <a:t>parameters</a:t>
            </a:r>
            <a:r>
              <a:rPr lang="en-US" sz="8800" dirty="0">
                <a:solidFill>
                  <a:schemeClr val="accent3">
                    <a:lumMod val="25000"/>
                  </a:schemeClr>
                </a:solidFill>
                <a:latin typeface="Abadi"/>
              </a:rPr>
              <a:t> and SQL</a:t>
            </a:r>
          </a:p>
          <a:p>
            <a:pPr algn="just">
              <a:lnSpc>
                <a:spcPct val="120000"/>
              </a:lnSpc>
              <a:spcBef>
                <a:spcPts val="1400"/>
              </a:spcBef>
            </a:pPr>
            <a:r>
              <a:rPr lang="pl-PL" sz="8800" dirty="0">
                <a:solidFill>
                  <a:schemeClr val="accent3">
                    <a:lumMod val="25000"/>
                  </a:schemeClr>
                </a:solidFill>
                <a:latin typeface="Abadi"/>
              </a:rPr>
              <a:t>I</a:t>
            </a:r>
            <a:r>
              <a:rPr lang="en-US" sz="8800" dirty="0" err="1">
                <a:solidFill>
                  <a:schemeClr val="accent3">
                    <a:lumMod val="25000"/>
                  </a:schemeClr>
                </a:solidFill>
                <a:latin typeface="Abadi"/>
              </a:rPr>
              <a:t>nteractive</a:t>
            </a:r>
            <a:r>
              <a:rPr lang="en-US" sz="8800" dirty="0">
                <a:solidFill>
                  <a:schemeClr val="accent3">
                    <a:lumMod val="25000"/>
                  </a:schemeClr>
                </a:solidFill>
                <a:latin typeface="Abadi"/>
              </a:rPr>
              <a:t>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Predictive analysis using classification models</a:t>
            </a:r>
            <a:r>
              <a:rPr lang="pl-PL" sz="8800" dirty="0">
                <a:solidFill>
                  <a:schemeClr val="accent3">
                    <a:lumMod val="25000"/>
                  </a:schemeClr>
                </a:solidFill>
                <a:latin typeface="Abadi"/>
              </a:rPr>
              <a:t> </a:t>
            </a:r>
            <a:r>
              <a:rPr lang="en-US" sz="8800" dirty="0">
                <a:solidFill>
                  <a:schemeClr val="accent3">
                    <a:lumMod val="25000"/>
                  </a:schemeClr>
                </a:solidFill>
                <a:latin typeface="Abadi"/>
              </a:rPr>
              <a:t>and attempting to select the best model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781175"/>
          </a:xfrm>
          <a:prstGeom prst="rect">
            <a:avLst/>
          </a:prstGeom>
        </p:spPr>
        <p:txBody>
          <a:bodyPr/>
          <a:lstStyle/>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Data was </a:t>
            </a:r>
            <a:r>
              <a:rPr lang="pl-PL" sz="2200" dirty="0" err="1">
                <a:solidFill>
                  <a:schemeClr val="accent3">
                    <a:lumMod val="25000"/>
                  </a:schemeClr>
                </a:solidFill>
                <a:latin typeface="Abadi" panose="020B0604020104020204" pitchFamily="34" charset="0"/>
              </a:rPr>
              <a:t>collected</a:t>
            </a:r>
            <a:r>
              <a:rPr lang="pl-PL" sz="2200" dirty="0">
                <a:solidFill>
                  <a:schemeClr val="accent3">
                    <a:lumMod val="25000"/>
                  </a:schemeClr>
                </a:solidFill>
                <a:latin typeface="Abadi" panose="020B0604020104020204" pitchFamily="34" charset="0"/>
              </a:rPr>
              <a:t> from Space X Rest API and </a:t>
            </a:r>
            <a:r>
              <a:rPr lang="pl-PL" sz="2200" dirty="0" err="1">
                <a:solidFill>
                  <a:schemeClr val="accent3">
                    <a:lumMod val="25000"/>
                  </a:schemeClr>
                </a:solidFill>
                <a:latin typeface="Abadi" panose="020B0604020104020204" pitchFamily="34" charset="0"/>
              </a:rPr>
              <a:t>webscraping</a:t>
            </a:r>
            <a:r>
              <a:rPr lang="pl-PL" sz="2200" dirty="0">
                <a:solidFill>
                  <a:schemeClr val="accent3">
                    <a:lumMod val="25000"/>
                  </a:schemeClr>
                </a:solidFill>
                <a:latin typeface="Abadi" panose="020B0604020104020204" pitchFamily="34" charset="0"/>
              </a:rPr>
              <a:t> from Wikipedia </a:t>
            </a:r>
            <a:endParaRPr lang="en-US" sz="2200" dirty="0">
              <a:solidFill>
                <a:schemeClr val="accent3">
                  <a:lumMod val="25000"/>
                </a:schemeClr>
              </a:solidFill>
              <a:latin typeface="Abadi" panose="020B0604020104020204" pitchFamily="34" charset="0"/>
            </a:endParaRPr>
          </a:p>
          <a:p>
            <a:pPr marL="0" indent="0" algn="ctr">
              <a:buNone/>
            </a:pPr>
            <a:r>
              <a:rPr lang="pl-PL" dirty="0"/>
              <a:t>Space X API</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1C0503A4-FCCE-76AA-3A1F-EFD6DBC93B6C}"/>
              </a:ext>
            </a:extLst>
          </p:cNvPr>
          <p:cNvGraphicFramePr/>
          <p:nvPr>
            <p:extLst>
              <p:ext uri="{D42A27DB-BD31-4B8C-83A1-F6EECF244321}">
                <p14:modId xmlns:p14="http://schemas.microsoft.com/office/powerpoint/2010/main" val="3126539045"/>
              </p:ext>
            </p:extLst>
          </p:nvPr>
        </p:nvGraphicFramePr>
        <p:xfrm>
          <a:off x="906389" y="2743201"/>
          <a:ext cx="10117211" cy="685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pole tekstowe 3">
            <a:extLst>
              <a:ext uri="{FF2B5EF4-FFF2-40B4-BE49-F238E27FC236}">
                <a16:creationId xmlns:a16="http://schemas.microsoft.com/office/drawing/2014/main" id="{1D05F9D5-D717-6948-7750-F9B4C657EC9F}"/>
              </a:ext>
            </a:extLst>
          </p:cNvPr>
          <p:cNvSpPr txBox="1"/>
          <p:nvPr/>
        </p:nvSpPr>
        <p:spPr>
          <a:xfrm>
            <a:off x="2979810" y="3775174"/>
            <a:ext cx="6096000" cy="523220"/>
          </a:xfrm>
          <a:prstGeom prst="rect">
            <a:avLst/>
          </a:prstGeom>
          <a:noFill/>
        </p:spPr>
        <p:txBody>
          <a:bodyPr wrap="square">
            <a:spAutoFit/>
          </a:bodyPr>
          <a:lstStyle/>
          <a:p>
            <a:pPr marL="0" indent="0" algn="ctr">
              <a:buNone/>
            </a:pPr>
            <a:r>
              <a:rPr lang="pl-PL" sz="2800" dirty="0"/>
              <a:t>Wikipedia</a:t>
            </a:r>
            <a:endParaRPr lang="en-US" sz="2800" dirty="0"/>
          </a:p>
        </p:txBody>
      </p:sp>
      <p:graphicFrame>
        <p:nvGraphicFramePr>
          <p:cNvPr id="7" name="Diagram 6">
            <a:extLst>
              <a:ext uri="{FF2B5EF4-FFF2-40B4-BE49-F238E27FC236}">
                <a16:creationId xmlns:a16="http://schemas.microsoft.com/office/drawing/2014/main" id="{50F5471D-DD4D-7F80-BCB5-68F5840CE133}"/>
              </a:ext>
            </a:extLst>
          </p:cNvPr>
          <p:cNvGraphicFramePr/>
          <p:nvPr>
            <p:extLst>
              <p:ext uri="{D42A27DB-BD31-4B8C-83A1-F6EECF244321}">
                <p14:modId xmlns:p14="http://schemas.microsoft.com/office/powerpoint/2010/main" val="293770742"/>
              </p:ext>
            </p:extLst>
          </p:nvPr>
        </p:nvGraphicFramePr>
        <p:xfrm>
          <a:off x="969205" y="4557474"/>
          <a:ext cx="10117211" cy="6857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089524" cy="4225925"/>
          </a:xfrm>
          <a:prstGeom prst="rect">
            <a:avLst/>
          </a:prstGeom>
        </p:spPr>
        <p:txBody>
          <a:bodyPr vert="horz" lIns="91440" tIns="45720" rIns="91440" bIns="45720" rtlCol="0" anchor="t">
            <a:noAutofit/>
          </a:bodyPr>
          <a:lstStyle/>
          <a:p>
            <a:pPr marL="0" indent="0" algn="just">
              <a:lnSpc>
                <a:spcPct val="100000"/>
              </a:lnSpc>
              <a:spcBef>
                <a:spcPts val="1400"/>
              </a:spcBef>
              <a:buNone/>
            </a:pPr>
            <a:r>
              <a:rPr lang="pl-PL" sz="2200" dirty="0">
                <a:solidFill>
                  <a:schemeClr val="accent3">
                    <a:lumMod val="25000"/>
                  </a:schemeClr>
                </a:solidFill>
                <a:latin typeface="Abadi" panose="020B0604020104020204" pitchFamily="34" charset="0"/>
              </a:rPr>
              <a:t>First we </a:t>
            </a:r>
            <a:r>
              <a:rPr lang="en-US" sz="2200" dirty="0">
                <a:solidFill>
                  <a:schemeClr val="accent3">
                    <a:lumMod val="25000"/>
                  </a:schemeClr>
                </a:solidFill>
                <a:latin typeface="Abadi" panose="020B0604020104020204" pitchFamily="34" charset="0"/>
              </a:rPr>
              <a:t>Request and parse the SpaceX launch data using the GET </a:t>
            </a:r>
            <a:r>
              <a:rPr lang="en-US" sz="2200" dirty="0" err="1">
                <a:solidFill>
                  <a:schemeClr val="accent3">
                    <a:lumMod val="25000"/>
                  </a:schemeClr>
                </a:solidFill>
                <a:latin typeface="Abadi" panose="020B0604020104020204" pitchFamily="34" charset="0"/>
              </a:rPr>
              <a:t>reques</a:t>
            </a:r>
            <a:r>
              <a:rPr lang="pl-PL" sz="2200" dirty="0">
                <a:solidFill>
                  <a:schemeClr val="accent3">
                    <a:lumMod val="25000"/>
                  </a:schemeClr>
                </a:solidFill>
                <a:latin typeface="Abadi" panose="020B0604020104020204" pitchFamily="34" charset="0"/>
              </a:rPr>
              <a:t>t </a:t>
            </a:r>
            <a:r>
              <a:rPr lang="pl-PL" sz="2200" dirty="0" err="1">
                <a:solidFill>
                  <a:schemeClr val="accent3">
                    <a:lumMod val="25000"/>
                  </a:schemeClr>
                </a:solidFill>
                <a:latin typeface="Abadi" panose="020B0604020104020204" pitchFamily="34" charset="0"/>
              </a:rPr>
              <a:t>function</a:t>
            </a:r>
            <a:r>
              <a:rPr lang="pl-PL" sz="2200" dirty="0">
                <a:solidFill>
                  <a:schemeClr val="accent3">
                    <a:lumMod val="25000"/>
                  </a:schemeClr>
                </a:solidFill>
                <a:latin typeface="Abadi" panose="020B0604020104020204" pitchFamily="34" charset="0"/>
              </a:rPr>
              <a:t>, </a:t>
            </a:r>
            <a:r>
              <a:rPr lang="pl-PL" sz="2200" dirty="0" err="1">
                <a:solidFill>
                  <a:schemeClr val="accent3">
                    <a:lumMod val="25000"/>
                  </a:schemeClr>
                </a:solidFill>
                <a:latin typeface="Abadi" panose="020B0604020104020204" pitchFamily="34" charset="0"/>
              </a:rPr>
              <a:t>then</a:t>
            </a:r>
            <a:r>
              <a:rPr lang="pl-PL" sz="2200" dirty="0">
                <a:solidFill>
                  <a:schemeClr val="accent3">
                    <a:lumMod val="25000"/>
                  </a:schemeClr>
                </a:solidFill>
                <a:latin typeface="Abadi" panose="020B0604020104020204" pitchFamily="34" charset="0"/>
              </a:rPr>
              <a:t> we d</a:t>
            </a:r>
            <a:r>
              <a:rPr lang="en-US" sz="2200" dirty="0" err="1">
                <a:solidFill>
                  <a:schemeClr val="accent3">
                    <a:lumMod val="25000"/>
                  </a:schemeClr>
                </a:solidFill>
                <a:latin typeface="Abadi" panose="020B0604020104020204" pitchFamily="34" charset="0"/>
              </a:rPr>
              <a:t>ecode</a:t>
            </a:r>
            <a:r>
              <a:rPr lang="en-US" sz="2200" dirty="0">
                <a:solidFill>
                  <a:schemeClr val="accent3">
                    <a:lumMod val="25000"/>
                  </a:schemeClr>
                </a:solidFill>
                <a:latin typeface="Abadi" panose="020B0604020104020204" pitchFamily="34" charset="0"/>
              </a:rPr>
              <a:t> the response content as a </a:t>
            </a:r>
            <a:r>
              <a:rPr lang="en-US" sz="2200" dirty="0" err="1">
                <a:solidFill>
                  <a:schemeClr val="accent3">
                    <a:lumMod val="25000"/>
                  </a:schemeClr>
                </a:solidFill>
                <a:latin typeface="Abadi" panose="020B0604020104020204" pitchFamily="34" charset="0"/>
              </a:rPr>
              <a:t>Json</a:t>
            </a:r>
            <a:r>
              <a:rPr lang="pl-PL" sz="2200" dirty="0">
                <a:solidFill>
                  <a:schemeClr val="accent3">
                    <a:lumMod val="25000"/>
                  </a:schemeClr>
                </a:solidFill>
                <a:latin typeface="Abadi" panose="020B0604020104020204" pitchFamily="34" charset="0"/>
              </a:rPr>
              <a:t>. At the end we </a:t>
            </a:r>
            <a:r>
              <a:rPr lang="pl-PL" sz="2200" dirty="0" err="1">
                <a:solidFill>
                  <a:schemeClr val="accent3">
                    <a:lumMod val="25000"/>
                  </a:schemeClr>
                </a:solidFill>
                <a:latin typeface="Abadi" panose="020B0604020104020204" pitchFamily="34" charset="0"/>
              </a:rPr>
              <a:t>filtered</a:t>
            </a:r>
            <a:r>
              <a:rPr lang="en-US" sz="2200" dirty="0">
                <a:solidFill>
                  <a:schemeClr val="accent3">
                    <a:lumMod val="25000"/>
                  </a:schemeClr>
                </a:solidFill>
                <a:latin typeface="Abadi" panose="020B0604020104020204" pitchFamily="34" charset="0"/>
              </a:rPr>
              <a:t>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only include Falcon 9 launches</a:t>
            </a:r>
            <a:r>
              <a:rPr lang="pl-PL" sz="2200" dirty="0">
                <a:solidFill>
                  <a:schemeClr val="accent3">
                    <a:lumMod val="25000"/>
                  </a:schemeClr>
                </a:solidFill>
                <a:latin typeface="Abadi" panose="020B0604020104020204" pitchFamily="34" charset="0"/>
              </a:rPr>
              <a:t> and </a:t>
            </a:r>
            <a:r>
              <a:rPr lang="en-US" sz="2200" dirty="0">
                <a:solidFill>
                  <a:schemeClr val="accent3">
                    <a:lumMod val="25000"/>
                  </a:schemeClr>
                </a:solidFill>
                <a:latin typeface="Abadi" panose="020B0604020104020204" pitchFamily="34" charset="0"/>
              </a:rPr>
              <a:t>replaced</a:t>
            </a:r>
            <a:r>
              <a:rPr lang="pl-PL" sz="2200" dirty="0">
                <a:solidFill>
                  <a:schemeClr val="accent3">
                    <a:lumMod val="25000"/>
                  </a:schemeClr>
                </a:solidFill>
                <a:latin typeface="Abadi" panose="020B0604020104020204" pitchFamily="34" charset="0"/>
              </a:rPr>
              <a:t> m</a:t>
            </a:r>
            <a:r>
              <a:rPr lang="en-US" sz="2200" dirty="0" err="1">
                <a:solidFill>
                  <a:schemeClr val="accent3">
                    <a:lumMod val="25000"/>
                  </a:schemeClr>
                </a:solidFill>
                <a:latin typeface="Abadi" panose="020B0604020104020204" pitchFamily="34" charset="0"/>
              </a:rPr>
              <a:t>issing</a:t>
            </a:r>
            <a:r>
              <a:rPr lang="en-US" sz="2200" dirty="0">
                <a:solidFill>
                  <a:schemeClr val="accent3">
                    <a:lumMod val="25000"/>
                  </a:schemeClr>
                </a:solidFill>
                <a:latin typeface="Abadi" panose="020B0604020104020204" pitchFamily="34" charset="0"/>
              </a:rPr>
              <a:t> payload mass data with an average value of payload mass</a:t>
            </a:r>
          </a:p>
          <a:p>
            <a:pPr marL="0" indent="0">
              <a:lnSpc>
                <a:spcPct val="100000"/>
              </a:lnSpc>
              <a:spcBef>
                <a:spcPts val="1400"/>
              </a:spcBef>
              <a:buNone/>
            </a:pPr>
            <a:endParaRPr lang="pl-PL"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To </a:t>
            </a:r>
            <a:r>
              <a:rPr lang="pl-PL" sz="2200" dirty="0" err="1">
                <a:solidFill>
                  <a:schemeClr val="accent3">
                    <a:lumMod val="25000"/>
                  </a:schemeClr>
                </a:solidFill>
                <a:latin typeface="Abadi" panose="020B0604020104020204" pitchFamily="34" charset="0"/>
              </a:rPr>
              <a:t>check</a:t>
            </a:r>
            <a:r>
              <a:rPr lang="pl-PL" sz="2200" dirty="0">
                <a:solidFill>
                  <a:schemeClr val="accent3">
                    <a:lumMod val="25000"/>
                  </a:schemeClr>
                </a:solidFill>
                <a:latin typeface="Abadi" panose="020B0604020104020204" pitchFamily="34" charset="0"/>
              </a:rPr>
              <a:t> the notebook: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GitHub URL</a:t>
            </a:r>
            <a:endParaRPr lang="en-US" sz="2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9C613682-699C-E67F-61F8-BF67E1B2FA93}"/>
              </a:ext>
            </a:extLst>
          </p:cNvPr>
          <p:cNvGraphicFramePr/>
          <p:nvPr>
            <p:extLst>
              <p:ext uri="{D42A27DB-BD31-4B8C-83A1-F6EECF244321}">
                <p14:modId xmlns:p14="http://schemas.microsoft.com/office/powerpoint/2010/main" val="969601225"/>
              </p:ext>
            </p:extLst>
          </p:nvPr>
        </p:nvGraphicFramePr>
        <p:xfrm>
          <a:off x="5910262" y="1800225"/>
          <a:ext cx="5461000"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92288"/>
            <a:ext cx="4767189" cy="4233285"/>
          </a:xfrm>
          <a:prstGeom prst="rect">
            <a:avLst/>
          </a:prstGeom>
        </p:spPr>
        <p:txBody>
          <a:bodyPr lIns="91440" tIns="45720" rIns="91440" bIns="45720" anchor="t">
            <a:noAutofit/>
          </a:bodyPr>
          <a:lstStyle/>
          <a:p>
            <a:pPr marL="0" indent="0" algn="just">
              <a:lnSpc>
                <a:spcPct val="100000"/>
              </a:lnSpc>
              <a:spcBef>
                <a:spcPts val="1400"/>
              </a:spcBef>
              <a:buNone/>
            </a:pPr>
            <a:r>
              <a:rPr lang="pl-PL" sz="2200" dirty="0">
                <a:solidFill>
                  <a:schemeClr val="accent3">
                    <a:lumMod val="25000"/>
                  </a:schemeClr>
                </a:solidFill>
                <a:latin typeface="Abadi"/>
              </a:rPr>
              <a:t>First we </a:t>
            </a:r>
            <a:r>
              <a:rPr lang="pl-PL" sz="2200" dirty="0" err="1">
                <a:solidFill>
                  <a:schemeClr val="accent3">
                    <a:lumMod val="25000"/>
                  </a:schemeClr>
                </a:solidFill>
                <a:latin typeface="Abadi"/>
              </a:rPr>
              <a:t>request</a:t>
            </a:r>
            <a:r>
              <a:rPr lang="pl-PL" sz="2200" dirty="0">
                <a:solidFill>
                  <a:schemeClr val="accent3">
                    <a:lumMod val="25000"/>
                  </a:schemeClr>
                </a:solidFill>
                <a:latin typeface="Abadi"/>
              </a:rPr>
              <a:t> the </a:t>
            </a:r>
            <a:r>
              <a:rPr lang="pl-PL" sz="2200" dirty="0" err="1">
                <a:solidFill>
                  <a:schemeClr val="accent3">
                    <a:lumMod val="25000"/>
                  </a:schemeClr>
                </a:solidFill>
                <a:latin typeface="Abadi"/>
              </a:rPr>
              <a:t>Falocon</a:t>
            </a:r>
            <a:r>
              <a:rPr lang="pl-PL" sz="2200" dirty="0">
                <a:solidFill>
                  <a:schemeClr val="accent3">
                    <a:lumMod val="25000"/>
                  </a:schemeClr>
                </a:solidFill>
                <a:latin typeface="Abadi"/>
              </a:rPr>
              <a:t> 9 data from Wikipedia </a:t>
            </a:r>
            <a:r>
              <a:rPr lang="pl-PL" sz="2200" dirty="0" err="1">
                <a:solidFill>
                  <a:schemeClr val="accent3">
                    <a:lumMod val="25000"/>
                  </a:schemeClr>
                </a:solidFill>
                <a:latin typeface="Abadi"/>
              </a:rPr>
              <a:t>page</a:t>
            </a:r>
            <a:r>
              <a:rPr lang="pl-PL" sz="2200" dirty="0">
                <a:solidFill>
                  <a:schemeClr val="accent3">
                    <a:lumMod val="25000"/>
                  </a:schemeClr>
                </a:solidFill>
                <a:latin typeface="Abadi"/>
              </a:rPr>
              <a:t> from </a:t>
            </a:r>
            <a:r>
              <a:rPr lang="pl-PL" sz="2200" dirty="0" err="1">
                <a:solidFill>
                  <a:schemeClr val="accent3">
                    <a:lumMod val="25000"/>
                  </a:schemeClr>
                </a:solidFill>
                <a:latin typeface="Abadi"/>
              </a:rPr>
              <a:t>its</a:t>
            </a:r>
            <a:r>
              <a:rPr lang="pl-PL" sz="2200" dirty="0">
                <a:solidFill>
                  <a:schemeClr val="accent3">
                    <a:lumMod val="25000"/>
                  </a:schemeClr>
                </a:solidFill>
                <a:latin typeface="Abadi"/>
              </a:rPr>
              <a:t> URL, </a:t>
            </a:r>
            <a:r>
              <a:rPr lang="pl-PL" sz="2200" dirty="0" err="1">
                <a:solidFill>
                  <a:schemeClr val="accent3">
                    <a:lumMod val="25000"/>
                  </a:schemeClr>
                </a:solidFill>
                <a:latin typeface="Abadi"/>
              </a:rPr>
              <a:t>then</a:t>
            </a:r>
            <a:r>
              <a:rPr lang="pl-PL" sz="2200" dirty="0">
                <a:solidFill>
                  <a:schemeClr val="accent3">
                    <a:lumMod val="25000"/>
                  </a:schemeClr>
                </a:solidFill>
                <a:latin typeface="Abadi"/>
              </a:rPr>
              <a:t> we </a:t>
            </a:r>
            <a:r>
              <a:rPr lang="pl-PL" sz="2200" dirty="0" err="1">
                <a:solidFill>
                  <a:schemeClr val="accent3">
                    <a:lumMod val="25000"/>
                  </a:schemeClr>
                </a:solidFill>
                <a:latin typeface="Abadi"/>
              </a:rPr>
              <a:t>decode</a:t>
            </a:r>
            <a:r>
              <a:rPr lang="pl-PL" sz="2200" dirty="0">
                <a:solidFill>
                  <a:schemeClr val="accent3">
                    <a:lumMod val="25000"/>
                  </a:schemeClr>
                </a:solidFill>
                <a:latin typeface="Abadi"/>
              </a:rPr>
              <a:t> the </a:t>
            </a:r>
            <a:r>
              <a:rPr lang="pl-PL" sz="2200" dirty="0" err="1">
                <a:solidFill>
                  <a:schemeClr val="accent3">
                    <a:lumMod val="25000"/>
                  </a:schemeClr>
                </a:solidFill>
                <a:latin typeface="Abadi"/>
              </a:rPr>
              <a:t>response</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content</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using</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BeautyfulSoup</a:t>
            </a:r>
            <a:r>
              <a:rPr lang="pl-PL" sz="2200" dirty="0">
                <a:solidFill>
                  <a:schemeClr val="accent3">
                    <a:lumMod val="25000"/>
                  </a:schemeClr>
                </a:solidFill>
                <a:latin typeface="Abadi"/>
              </a:rPr>
              <a:t> </a:t>
            </a:r>
            <a:r>
              <a:rPr lang="pl-PL" sz="2200" dirty="0" err="1">
                <a:solidFill>
                  <a:schemeClr val="accent3">
                    <a:lumMod val="25000"/>
                  </a:schemeClr>
                </a:solidFill>
                <a:latin typeface="Abadi"/>
              </a:rPr>
              <a:t>library</a:t>
            </a:r>
            <a:r>
              <a:rPr lang="pl-PL" sz="2200" dirty="0">
                <a:solidFill>
                  <a:schemeClr val="accent3">
                    <a:lumMod val="25000"/>
                  </a:schemeClr>
                </a:solidFill>
                <a:latin typeface="Abadi"/>
              </a:rPr>
              <a:t>. At the end we e</a:t>
            </a:r>
            <a:r>
              <a:rPr lang="en-US" sz="2200" dirty="0" err="1">
                <a:solidFill>
                  <a:schemeClr val="accent3">
                    <a:lumMod val="25000"/>
                  </a:schemeClr>
                </a:solidFill>
                <a:latin typeface="Abadi"/>
              </a:rPr>
              <a:t>xtract</a:t>
            </a:r>
            <a:r>
              <a:rPr lang="en-US" sz="2200" dirty="0">
                <a:solidFill>
                  <a:schemeClr val="accent3">
                    <a:lumMod val="25000"/>
                  </a:schemeClr>
                </a:solidFill>
                <a:latin typeface="Abadi"/>
              </a:rPr>
              <a:t> all column/variable names from the HTML table header</a:t>
            </a:r>
            <a:r>
              <a:rPr lang="pl-PL" sz="2200" dirty="0">
                <a:solidFill>
                  <a:schemeClr val="accent3">
                    <a:lumMod val="25000"/>
                  </a:schemeClr>
                </a:solidFill>
                <a:latin typeface="Abadi"/>
              </a:rPr>
              <a:t> and </a:t>
            </a:r>
            <a:r>
              <a:rPr lang="pl-PL" sz="2200" dirty="0" err="1">
                <a:solidFill>
                  <a:schemeClr val="accent3">
                    <a:lumMod val="25000"/>
                  </a:schemeClr>
                </a:solidFill>
                <a:latin typeface="Abadi"/>
              </a:rPr>
              <a:t>create</a:t>
            </a:r>
            <a:r>
              <a:rPr lang="pl-PL" sz="2200" dirty="0">
                <a:solidFill>
                  <a:schemeClr val="accent3">
                    <a:lumMod val="25000"/>
                  </a:schemeClr>
                </a:solidFill>
                <a:latin typeface="Abadi"/>
              </a:rPr>
              <a:t> a data </a:t>
            </a:r>
            <a:r>
              <a:rPr lang="pl-PL" sz="2200" dirty="0" err="1">
                <a:solidFill>
                  <a:schemeClr val="accent3">
                    <a:lumMod val="25000"/>
                  </a:schemeClr>
                </a:solidFill>
                <a:latin typeface="Abadi"/>
              </a:rPr>
              <a:t>frame</a:t>
            </a:r>
            <a:r>
              <a:rPr lang="pl-PL" sz="2200" dirty="0">
                <a:solidFill>
                  <a:schemeClr val="accent3">
                    <a:lumMod val="25000"/>
                  </a:schemeClr>
                </a:solidFill>
                <a:latin typeface="Abadi"/>
              </a:rPr>
              <a:t>.</a:t>
            </a:r>
          </a:p>
          <a:p>
            <a:pPr marL="0" indent="0" algn="just">
              <a:lnSpc>
                <a:spcPct val="100000"/>
              </a:lnSpc>
              <a:spcBef>
                <a:spcPts val="1400"/>
              </a:spcBef>
              <a:buNone/>
            </a:pPr>
            <a:endParaRPr lang="pl-PL"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pl-PL" sz="2200" dirty="0">
                <a:solidFill>
                  <a:schemeClr val="accent3">
                    <a:lumMod val="25000"/>
                  </a:schemeClr>
                </a:solidFill>
                <a:latin typeface="Abadi" panose="020B0604020104020204" pitchFamily="34" charset="0"/>
              </a:rPr>
              <a:t>To </a:t>
            </a:r>
            <a:r>
              <a:rPr lang="pl-PL" sz="2200" dirty="0" err="1">
                <a:solidFill>
                  <a:schemeClr val="accent3">
                    <a:lumMod val="25000"/>
                  </a:schemeClr>
                </a:solidFill>
                <a:latin typeface="Abadi" panose="020B0604020104020204" pitchFamily="34" charset="0"/>
              </a:rPr>
              <a:t>check</a:t>
            </a:r>
            <a:r>
              <a:rPr lang="pl-PL" sz="2200" dirty="0">
                <a:solidFill>
                  <a:schemeClr val="accent3">
                    <a:lumMod val="25000"/>
                  </a:schemeClr>
                </a:solidFill>
                <a:latin typeface="Abadi" panose="020B0604020104020204" pitchFamily="34" charset="0"/>
              </a:rPr>
              <a:t> the notebook: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GitHub URL</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5" name="Diagram 4">
            <a:extLst>
              <a:ext uri="{FF2B5EF4-FFF2-40B4-BE49-F238E27FC236}">
                <a16:creationId xmlns:a16="http://schemas.microsoft.com/office/drawing/2014/main" id="{444E17F4-9B08-E203-74AC-749DDE63D324}"/>
              </a:ext>
            </a:extLst>
          </p:cNvPr>
          <p:cNvGraphicFramePr/>
          <p:nvPr>
            <p:extLst>
              <p:ext uri="{D42A27DB-BD31-4B8C-83A1-F6EECF244321}">
                <p14:modId xmlns:p14="http://schemas.microsoft.com/office/powerpoint/2010/main" val="2353908984"/>
              </p:ext>
            </p:extLst>
          </p:nvPr>
        </p:nvGraphicFramePr>
        <p:xfrm>
          <a:off x="5910262" y="1792288"/>
          <a:ext cx="5461000" cy="42068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376</TotalTime>
  <Words>1648</Words>
  <Application>Microsoft Office PowerPoint</Application>
  <PresentationFormat>Panoramiczny</PresentationFormat>
  <Paragraphs>221</Paragraphs>
  <Slides>47</Slides>
  <Notes>9</Notes>
  <HiddenSlides>0</HiddenSlides>
  <MMClips>0</MMClips>
  <ScaleCrop>false</ScaleCrop>
  <HeadingPairs>
    <vt:vector size="6" baseType="variant">
      <vt:variant>
        <vt:lpstr>Używane czcionki</vt:lpstr>
      </vt:variant>
      <vt:variant>
        <vt:i4>8</vt:i4>
      </vt:variant>
      <vt:variant>
        <vt:lpstr>Motyw</vt:lpstr>
      </vt:variant>
      <vt:variant>
        <vt:i4>1</vt:i4>
      </vt:variant>
      <vt:variant>
        <vt:lpstr>Tytuły slajdów</vt:lpstr>
      </vt:variant>
      <vt:variant>
        <vt:i4>47</vt:i4>
      </vt:variant>
    </vt:vector>
  </HeadingPairs>
  <TitlesOfParts>
    <vt:vector size="56" baseType="lpstr">
      <vt:lpstr>Abadi</vt:lpstr>
      <vt:lpstr>-apple-system</vt:lpstr>
      <vt:lpstr>Arial</vt:lpstr>
      <vt:lpstr>Calibri</vt:lpstr>
      <vt:lpstr>Calibri Light</vt:lpstr>
      <vt:lpstr>IBM Plex Mono SemiBold</vt:lpstr>
      <vt:lpstr>IBM Plex Mono Text</vt:lpstr>
      <vt:lpstr>inherit</vt:lpstr>
      <vt:lpstr>Custom Design</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Piotr Palacz (piotpal835)</cp:lastModifiedBy>
  <cp:revision>210</cp:revision>
  <dcterms:created xsi:type="dcterms:W3CDTF">2021-04-29T18:58:34Z</dcterms:created>
  <dcterms:modified xsi:type="dcterms:W3CDTF">2023-03-08T11:45:18Z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